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3" r:id="rId1"/>
    <p:sldMasterId id="2147483699" r:id="rId2"/>
    <p:sldMasterId id="2147483711" r:id="rId3"/>
    <p:sldMasterId id="2147483723" r:id="rId4"/>
    <p:sldMasterId id="2147483735" r:id="rId5"/>
  </p:sldMasterIdLst>
  <p:notesMasterIdLst>
    <p:notesMasterId r:id="rId66"/>
  </p:notesMasterIdLst>
  <p:sldIdLst>
    <p:sldId id="353" r:id="rId6"/>
    <p:sldId id="583" r:id="rId7"/>
    <p:sldId id="569" r:id="rId8"/>
    <p:sldId id="528" r:id="rId9"/>
    <p:sldId id="584" r:id="rId10"/>
    <p:sldId id="570" r:id="rId11"/>
    <p:sldId id="579" r:id="rId12"/>
    <p:sldId id="580" r:id="rId13"/>
    <p:sldId id="535" r:id="rId14"/>
    <p:sldId id="586" r:id="rId15"/>
    <p:sldId id="587" r:id="rId16"/>
    <p:sldId id="588" r:id="rId17"/>
    <p:sldId id="589" r:id="rId18"/>
    <p:sldId id="590" r:id="rId19"/>
    <p:sldId id="585" r:id="rId20"/>
    <p:sldId id="592" r:id="rId21"/>
    <p:sldId id="594" r:id="rId22"/>
    <p:sldId id="591" r:id="rId23"/>
    <p:sldId id="593" r:id="rId24"/>
    <p:sldId id="595" r:id="rId25"/>
    <p:sldId id="541" r:id="rId26"/>
    <p:sldId id="572" r:id="rId27"/>
    <p:sldId id="577" r:id="rId28"/>
    <p:sldId id="576" r:id="rId29"/>
    <p:sldId id="537" r:id="rId30"/>
    <p:sldId id="538" r:id="rId31"/>
    <p:sldId id="539" r:id="rId32"/>
    <p:sldId id="540" r:id="rId33"/>
    <p:sldId id="630" r:id="rId34"/>
    <p:sldId id="631" r:id="rId35"/>
    <p:sldId id="632" r:id="rId36"/>
    <p:sldId id="633" r:id="rId37"/>
    <p:sldId id="634" r:id="rId38"/>
    <p:sldId id="635" r:id="rId39"/>
    <p:sldId id="636" r:id="rId40"/>
    <p:sldId id="542" r:id="rId41"/>
    <p:sldId id="543" r:id="rId42"/>
    <p:sldId id="544" r:id="rId43"/>
    <p:sldId id="545" r:id="rId44"/>
    <p:sldId id="546" r:id="rId45"/>
    <p:sldId id="547" r:id="rId46"/>
    <p:sldId id="548" r:id="rId47"/>
    <p:sldId id="549" r:id="rId48"/>
    <p:sldId id="550" r:id="rId49"/>
    <p:sldId id="551" r:id="rId50"/>
    <p:sldId id="554" r:id="rId51"/>
    <p:sldId id="556" r:id="rId52"/>
    <p:sldId id="629" r:id="rId53"/>
    <p:sldId id="559" r:id="rId54"/>
    <p:sldId id="560" r:id="rId55"/>
    <p:sldId id="561" r:id="rId56"/>
    <p:sldId id="562" r:id="rId57"/>
    <p:sldId id="563" r:id="rId58"/>
    <p:sldId id="552" r:id="rId59"/>
    <p:sldId id="581" r:id="rId60"/>
    <p:sldId id="578" r:id="rId61"/>
    <p:sldId id="566" r:id="rId62"/>
    <p:sldId id="637" r:id="rId63"/>
    <p:sldId id="571" r:id="rId64"/>
    <p:sldId id="565" r:id="rId65"/>
  </p:sldIdLst>
  <p:sldSz cx="10080625" cy="7559675"/>
  <p:notesSz cx="7772400" cy="10058400"/>
  <p:defaultTextStyle>
    <a:defPPr>
      <a:defRPr lang="en-GB"/>
    </a:defPPr>
    <a:lvl1pPr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mn-ea"/>
        <a:cs typeface="+mn-cs"/>
      </a:defRPr>
    </a:lvl1pPr>
    <a:lvl2pPr marL="742950" indent="-28575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mn-ea"/>
        <a:cs typeface="+mn-cs"/>
      </a:defRPr>
    </a:lvl2pPr>
    <a:lvl3pPr marL="11430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mn-ea"/>
        <a:cs typeface="+mn-cs"/>
      </a:defRPr>
    </a:lvl3pPr>
    <a:lvl4pPr marL="16002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mn-ea"/>
        <a:cs typeface="+mn-cs"/>
      </a:defRPr>
    </a:lvl4pPr>
    <a:lvl5pPr marL="20574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0"/>
      </p:ext>
    </p:extLst>
  </p:showPr>
  <p:clrMru>
    <a:srgbClr val="0432FF"/>
    <a:srgbClr val="C3D69B"/>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2460"/>
    <p:restoredTop sz="94775"/>
  </p:normalViewPr>
  <p:slideViewPr>
    <p:cSldViewPr>
      <p:cViewPr varScale="1">
        <p:scale>
          <a:sx n="77" d="100"/>
          <a:sy n="77" d="100"/>
        </p:scale>
        <p:origin x="184" y="864"/>
      </p:cViewPr>
      <p:guideLst>
        <p:guide orient="horz" pos="2160"/>
        <p:guide pos="2880"/>
      </p:guideLst>
    </p:cSldViewPr>
  </p:slideViewPr>
  <p:outlineViewPr>
    <p:cViewPr varScale="1">
      <p:scale>
        <a:sx n="170" d="200"/>
        <a:sy n="170" d="200"/>
      </p:scale>
      <p:origin x="0" y="-60792"/>
    </p:cViewPr>
  </p:outlineViewPr>
  <p:notesTextViewPr>
    <p:cViewPr>
      <p:scale>
        <a:sx n="1" d="1"/>
        <a:sy n="1" d="1"/>
      </p:scale>
      <p:origin x="0" y="0"/>
    </p:cViewPr>
  </p:notesTextViewPr>
  <p:notesViewPr>
    <p:cSldViewPr>
      <p:cViewPr varScale="1">
        <p:scale>
          <a:sx n="59" d="100"/>
          <a:sy n="59" d="100"/>
        </p:scale>
        <p:origin x="-175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notesMaster" Target="notesMasters/notesMaster1.xml"/><Relationship Id="rId5" Type="http://schemas.openxmlformats.org/officeDocument/2006/relationships/slideMaster" Target="slideMasters/slideMaster5.xml"/><Relationship Id="rId61" Type="http://schemas.openxmlformats.org/officeDocument/2006/relationships/slide" Target="slides/slide56.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theme" Target="theme/theme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presProps" Target="presProp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4" Type="http://schemas.openxmlformats.org/officeDocument/2006/relationships/slideMaster" Target="slideMasters/slideMaster4.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s>
</file>

<file path=ppt/media/image1.png>
</file>

<file path=ppt/media/image2.tiff>
</file>

<file path=ppt/media/image3.png>
</file>

<file path=ppt/media/image4.png>
</file>

<file path=ppt/media/image5.tiff>
</file>

<file path=ppt/media/image6.tiff>
</file>

<file path=ppt/media/image7.png>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3" name="Rectangle 1"/>
          <p:cNvSpPr>
            <a:spLocks noGrp="1" noRot="1" noChangeAspect="1" noChangeArrowheads="1"/>
          </p:cNvSpPr>
          <p:nvPr>
            <p:ph type="sldImg"/>
          </p:nvPr>
        </p:nvSpPr>
        <p:spPr bwMode="auto">
          <a:xfrm>
            <a:off x="1371600" y="763588"/>
            <a:ext cx="5027613" cy="37703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sp>
      <p:sp>
        <p:nvSpPr>
          <p:cNvPr id="3074" name="Rectangle 2"/>
          <p:cNvSpPr>
            <a:spLocks noGrp="1" noChangeArrowheads="1"/>
          </p:cNvSpPr>
          <p:nvPr>
            <p:ph type="body"/>
          </p:nvPr>
        </p:nvSpPr>
        <p:spPr bwMode="auto">
          <a:xfrm>
            <a:off x="777875" y="4776788"/>
            <a:ext cx="6216650" cy="4524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p>
            <a:pPr lvl="0"/>
            <a:endParaRPr lang="en-US" altLang="en-US"/>
          </a:p>
        </p:txBody>
      </p:sp>
      <p:sp>
        <p:nvSpPr>
          <p:cNvPr id="3075" name="Rectangle 3"/>
          <p:cNvSpPr>
            <a:spLocks noGrp="1" noChangeArrowheads="1"/>
          </p:cNvSpPr>
          <p:nvPr>
            <p:ph type="hdr"/>
          </p:nvPr>
        </p:nvSpPr>
        <p:spPr bwMode="auto">
          <a:xfrm>
            <a:off x="0" y="0"/>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lnSpc>
                <a:spcPct val="98000"/>
              </a:lnSpc>
              <a:tabLst>
                <a:tab pos="723900" algn="l"/>
                <a:tab pos="1447800" algn="l"/>
                <a:tab pos="2171700" algn="l"/>
                <a:tab pos="2895600" algn="l"/>
              </a:tabLst>
              <a:defRPr sz="1400">
                <a:solidFill>
                  <a:srgbClr val="000000"/>
                </a:solidFill>
                <a:latin typeface="DejaVu Serif" charset="0"/>
                <a:ea typeface="Arial Unicode MS" charset="0"/>
                <a:cs typeface="Arial Unicode MS" charset="0"/>
              </a:defRPr>
            </a:lvl1pPr>
          </a:lstStyle>
          <a:p>
            <a:endParaRPr lang="en-US" altLang="en-US"/>
          </a:p>
        </p:txBody>
      </p:sp>
      <p:sp>
        <p:nvSpPr>
          <p:cNvPr id="3076" name="Rectangle 4"/>
          <p:cNvSpPr>
            <a:spLocks noGrp="1" noChangeArrowheads="1"/>
          </p:cNvSpPr>
          <p:nvPr>
            <p:ph type="dt"/>
          </p:nvPr>
        </p:nvSpPr>
        <p:spPr bwMode="auto">
          <a:xfrm>
            <a:off x="4398963" y="0"/>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lgn="r">
              <a:lnSpc>
                <a:spcPct val="98000"/>
              </a:lnSpc>
              <a:tabLst>
                <a:tab pos="723900" algn="l"/>
                <a:tab pos="1447800" algn="l"/>
                <a:tab pos="2171700" algn="l"/>
                <a:tab pos="2895600" algn="l"/>
              </a:tabLst>
              <a:defRPr sz="1400">
                <a:solidFill>
                  <a:srgbClr val="000000"/>
                </a:solidFill>
                <a:latin typeface="DejaVu Serif" charset="0"/>
                <a:ea typeface="Arial Unicode MS" charset="0"/>
                <a:cs typeface="Arial Unicode MS" charset="0"/>
              </a:defRPr>
            </a:lvl1pPr>
          </a:lstStyle>
          <a:p>
            <a:endParaRPr lang="en-US" altLang="en-US"/>
          </a:p>
        </p:txBody>
      </p:sp>
      <p:sp>
        <p:nvSpPr>
          <p:cNvPr id="3077" name="Rectangle 5"/>
          <p:cNvSpPr>
            <a:spLocks noGrp="1" noChangeArrowheads="1"/>
          </p:cNvSpPr>
          <p:nvPr>
            <p:ph type="ftr"/>
          </p:nvPr>
        </p:nvSpPr>
        <p:spPr bwMode="auto">
          <a:xfrm>
            <a:off x="0" y="9555163"/>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b" anchorCtr="0" compatLnSpc="1">
            <a:prstTxWarp prst="textNoShape">
              <a:avLst/>
            </a:prstTxWarp>
          </a:bodyPr>
          <a:lstStyle>
            <a:lvl1pPr>
              <a:lnSpc>
                <a:spcPct val="98000"/>
              </a:lnSpc>
              <a:tabLst>
                <a:tab pos="723900" algn="l"/>
                <a:tab pos="1447800" algn="l"/>
                <a:tab pos="2171700" algn="l"/>
                <a:tab pos="2895600" algn="l"/>
              </a:tabLst>
              <a:defRPr sz="1400">
                <a:solidFill>
                  <a:srgbClr val="000000"/>
                </a:solidFill>
                <a:latin typeface="DejaVu Serif" charset="0"/>
                <a:ea typeface="Arial Unicode MS" charset="0"/>
                <a:cs typeface="Arial Unicode MS" charset="0"/>
              </a:defRPr>
            </a:lvl1pPr>
          </a:lstStyle>
          <a:p>
            <a:endParaRPr lang="en-US" altLang="en-US"/>
          </a:p>
        </p:txBody>
      </p:sp>
      <p:sp>
        <p:nvSpPr>
          <p:cNvPr id="3078" name="Rectangle 6"/>
          <p:cNvSpPr>
            <a:spLocks noGrp="1" noChangeArrowheads="1"/>
          </p:cNvSpPr>
          <p:nvPr>
            <p:ph type="sldNum"/>
          </p:nvPr>
        </p:nvSpPr>
        <p:spPr bwMode="auto">
          <a:xfrm>
            <a:off x="4398963" y="9555163"/>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b" anchorCtr="0" compatLnSpc="1">
            <a:prstTxWarp prst="textNoShape">
              <a:avLst/>
            </a:prstTxWarp>
          </a:bodyPr>
          <a:lstStyle>
            <a:lvl1pPr algn="r">
              <a:lnSpc>
                <a:spcPct val="98000"/>
              </a:lnSpc>
              <a:tabLst>
                <a:tab pos="723900" algn="l"/>
                <a:tab pos="1447800" algn="l"/>
                <a:tab pos="2171700" algn="l"/>
                <a:tab pos="2895600" algn="l"/>
              </a:tabLst>
              <a:defRPr sz="1400">
                <a:solidFill>
                  <a:srgbClr val="000000"/>
                </a:solidFill>
                <a:latin typeface="DejaVu Serif" charset="0"/>
                <a:ea typeface="Arial Unicode MS" charset="0"/>
                <a:cs typeface="Arial Unicode MS" charset="0"/>
              </a:defRPr>
            </a:lvl1pPr>
          </a:lstStyle>
          <a:p>
            <a:fld id="{38FAC162-A4CF-7F46-93EB-50637C42192E}" type="slidenum">
              <a:rPr lang="en-US" altLang="en-US"/>
              <a:pPr/>
              <a:t>‹#›</a:t>
            </a:fld>
            <a:endParaRPr lang="en-US" altLang="en-US"/>
          </a:p>
        </p:txBody>
      </p:sp>
    </p:spTree>
    <p:extLst>
      <p:ext uri="{BB962C8B-B14F-4D97-AF65-F5344CB8AC3E}">
        <p14:creationId xmlns:p14="http://schemas.microsoft.com/office/powerpoint/2010/main" val="2105806432"/>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1pPr>
    <a:lvl2pPr marL="742950" indent="-28575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2pPr>
    <a:lvl3pPr marL="11430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3pPr>
    <a:lvl4pPr marL="16002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4pPr>
    <a:lvl5pPr marL="20574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7F92463B-E03A-E64A-B141-306247F0295D}" type="slidenum">
              <a:rPr lang="en-US" altLang="en-US"/>
              <a:pPr/>
              <a:t>1</a:t>
            </a:fld>
            <a:endParaRPr lang="en-US" altLang="en-US"/>
          </a:p>
        </p:txBody>
      </p:sp>
      <p:sp>
        <p:nvSpPr>
          <p:cNvPr id="88065"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88066"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8520577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5 boxes, each contains an </a:t>
            </a:r>
            <a:r>
              <a:rPr lang="en-US" dirty="0" err="1"/>
              <a:t>int</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35587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1207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21495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as </a:t>
            </a:r>
            <a:r>
              <a:rPr lang="en-US" dirty="0" err="1"/>
              <a:t>charAt</a:t>
            </a:r>
            <a:r>
              <a:rPr lang="en-US" dirty="0"/>
              <a:t>, but for arrays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679190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Couldn’t do this with Strings!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301850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807282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05352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379487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433923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247094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4515"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latin typeface="Times" pitchFamily="1" charset="0"/>
            </a:endParaRPr>
          </a:p>
        </p:txBody>
      </p:sp>
    </p:spTree>
    <p:extLst>
      <p:ext uri="{BB962C8B-B14F-4D97-AF65-F5344CB8AC3E}">
        <p14:creationId xmlns:p14="http://schemas.microsoft.com/office/powerpoint/2010/main" val="779483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0956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876444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705111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Like</a:t>
            </a:r>
            <a:r>
              <a:rPr lang="en-US" baseline="0" dirty="0"/>
              <a:t> before, but now loop up to array length</a:t>
            </a:r>
          </a:p>
          <a:p>
            <a:r>
              <a:rPr lang="en-US" baseline="0" dirty="0"/>
              <a:t>What does this do?</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410071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Cumulative sum</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871607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Cumulative sum</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330705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316197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442480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like</a:t>
            </a:r>
            <a:r>
              <a:rPr lang="en-US" baseline="0" dirty="0"/>
              <a:t> how we can’t do much with chars </a:t>
            </a:r>
            <a:r>
              <a:rPr lang="mr-IN" baseline="0" dirty="0"/>
              <a:t>–</a:t>
            </a:r>
            <a:r>
              <a:rPr lang="en-US" baseline="0" dirty="0"/>
              <a:t> but luckily, there are Character methods!  Same thing for Arrays.</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58852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see more of these later.</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221913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72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latin typeface="Times" pitchFamily="1" charset="0"/>
            </a:endParaRPr>
          </a:p>
        </p:txBody>
      </p:sp>
    </p:spTree>
    <p:extLst>
      <p:ext uri="{BB962C8B-B14F-4D97-AF65-F5344CB8AC3E}">
        <p14:creationId xmlns:p14="http://schemas.microsoft.com/office/powerpoint/2010/main" val="189473604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p:txBody>
          <a:bodyPr/>
          <a:lstStyle/>
          <a:p>
            <a:pPr>
              <a:defRPr/>
            </a:pPr>
            <a:fld id="{85450357-82C1-C541-82FB-0E6B878CAEA4}" type="slidenum">
              <a:rPr lang="en-US"/>
              <a:pPr>
                <a:defRPr/>
              </a:pPr>
              <a:t>48</a:t>
            </a:fld>
            <a:endParaRPr lang="en-US"/>
          </a:p>
        </p:txBody>
      </p:sp>
      <p:sp>
        <p:nvSpPr>
          <p:cNvPr id="97282" name="Rectangle 2"/>
          <p:cNvSpPr>
            <a:spLocks noGrp="1" noRot="1" noChangeAspect="1" noChangeArrowheads="1"/>
          </p:cNvSpPr>
          <p:nvPr>
            <p:ph type="sldImg"/>
          </p:nvPr>
        </p:nvSpPr>
        <p:spPr>
          <a:xfrm>
            <a:off x="1125538" y="711200"/>
            <a:ext cx="4606925" cy="3454400"/>
          </a:xfrm>
          <a:solidFill>
            <a:srgbClr val="FFFFFF"/>
          </a:solidFill>
          <a:ln/>
        </p:spPr>
      </p:sp>
      <p:sp>
        <p:nvSpPr>
          <p:cNvPr id="97283" name="Rectangle 3"/>
          <p:cNvSpPr>
            <a:spLocks noGrp="1" noChangeArrowheads="1"/>
          </p:cNvSpPr>
          <p:nvPr>
            <p:ph type="body" idx="1"/>
          </p:nvPr>
        </p:nvSpPr>
        <p:spPr>
          <a:xfrm>
            <a:off x="914400" y="4369009"/>
            <a:ext cx="5029200" cy="4064521"/>
          </a:xfrm>
          <a:solidFill>
            <a:srgbClr val="FFFFFF"/>
          </a:solidFill>
          <a:ln>
            <a:solidFill>
              <a:srgbClr val="000000"/>
            </a:solidFill>
          </a:ln>
          <a:extLst>
            <a:ext uri="{FAA26D3D-D897-4be2-8F04-BA451C77F1D7}">
              <ma14:placeholderFlag xmlns:ma14="http://schemas.microsoft.com/office/mac/drawingml/2011/main" xmlns="" val="1"/>
            </a:ext>
          </a:extLst>
        </p:spPr>
        <p:txBody>
          <a:bodyPr/>
          <a:lstStyle/>
          <a:p>
            <a:endParaRPr lang="en-US">
              <a:latin typeface="Times New Roman" charset="0"/>
            </a:endParaRPr>
          </a:p>
        </p:txBody>
      </p:sp>
    </p:spTree>
    <p:extLst>
      <p:ext uri="{BB962C8B-B14F-4D97-AF65-F5344CB8AC3E}">
        <p14:creationId xmlns:p14="http://schemas.microsoft.com/office/powerpoint/2010/main" val="324117053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Think pair</a:t>
            </a:r>
            <a:r>
              <a:rPr lang="en-US" baseline="0" dirty="0"/>
              <a:t> share</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9420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437367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657269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991045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5279381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31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latin typeface="Times" pitchFamily="1" charset="0"/>
            </a:endParaRPr>
          </a:p>
        </p:txBody>
      </p:sp>
    </p:spTree>
    <p:extLst>
      <p:ext uri="{BB962C8B-B14F-4D97-AF65-F5344CB8AC3E}">
        <p14:creationId xmlns:p14="http://schemas.microsoft.com/office/powerpoint/2010/main" val="241992045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933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dirty="0">
              <a:latin typeface="Times" pitchFamily="1" charset="0"/>
            </a:endParaRPr>
          </a:p>
        </p:txBody>
      </p:sp>
    </p:spTree>
    <p:extLst>
      <p:ext uri="{BB962C8B-B14F-4D97-AF65-F5344CB8AC3E}">
        <p14:creationId xmlns:p14="http://schemas.microsoft.com/office/powerpoint/2010/main" val="22913365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txBox="1">
            <a:spLocks noGrp="1" noChangeArrowheads="1"/>
          </p:cNvSpPr>
          <p:nvPr/>
        </p:nvSpPr>
        <p:spPr bwMode="auto">
          <a:xfrm>
            <a:off x="5181600" y="6477000"/>
            <a:ext cx="3962400" cy="381000"/>
          </a:xfrm>
          <a:prstGeom prst="rect">
            <a:avLst/>
          </a:prstGeom>
          <a:noFill/>
          <a:ln w="9525">
            <a:noFill/>
            <a:miter lim="800000"/>
            <a:headEnd/>
            <a:tailEnd/>
          </a:ln>
        </p:spPr>
        <p:txBody>
          <a:bodyPr anchor="b">
            <a:prstTxWarp prst="textNoShape">
              <a:avLst/>
            </a:prstTxWarp>
          </a:bodyPr>
          <a:lstStyle/>
          <a:p>
            <a:pPr marL="0" marR="0" lvl="0" indent="0" algn="r" defTabSz="914400" rtl="0" eaLnBrk="0" fontAlgn="base" latinLnBrk="0" hangingPunct="0">
              <a:lnSpc>
                <a:spcPct val="100000"/>
              </a:lnSpc>
              <a:spcBef>
                <a:spcPct val="0"/>
              </a:spcBef>
              <a:spcAft>
                <a:spcPct val="0"/>
              </a:spcAft>
              <a:buClrTx/>
              <a:buSzTx/>
              <a:buFontTx/>
              <a:buNone/>
              <a:tabLst/>
              <a:defRPr/>
            </a:pPr>
            <a:fld id="{4BA4251B-CE54-9A4D-B743-08140D584380}" type="slidenum">
              <a:rPr kumimoji="0" lang="en-US" sz="1200" b="0" i="0" u="none" strike="noStrike" kern="1200" cap="none" spc="0" normalizeH="0" baseline="0" noProof="0">
                <a:ln>
                  <a:noFill/>
                </a:ln>
                <a:solidFill>
                  <a:srgbClr val="000000"/>
                </a:solidFill>
                <a:effectLst/>
                <a:uLnTx/>
                <a:uFillTx/>
                <a:latin typeface="Times" pitchFamily="1"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58</a:t>
            </a:fld>
            <a:endParaRPr kumimoji="0" lang="en-US" sz="1200" b="0" i="0" u="none" strike="noStrike" kern="1200" cap="none" spc="0" normalizeH="0" baseline="0" noProof="0">
              <a:ln>
                <a:noFill/>
              </a:ln>
              <a:solidFill>
                <a:srgbClr val="000000"/>
              </a:solidFill>
              <a:effectLst/>
              <a:uLnTx/>
              <a:uFillTx/>
              <a:latin typeface="Times" pitchFamily="1" charset="0"/>
              <a:ea typeface="+mn-ea"/>
              <a:cs typeface="+mn-cs"/>
            </a:endParaRPr>
          </a:p>
        </p:txBody>
      </p:sp>
      <p:sp>
        <p:nvSpPr>
          <p:cNvPr id="62467" name="Rectangle 2"/>
          <p:cNvSpPr>
            <a:spLocks noGrp="1" noRot="1" noChangeAspect="1" noChangeArrowheads="1" noTextEdit="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2468"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latin typeface="Times" pitchFamily="1" charset="0"/>
            </a:endParaRPr>
          </a:p>
        </p:txBody>
      </p:sp>
    </p:spTree>
    <p:extLst>
      <p:ext uri="{BB962C8B-B14F-4D97-AF65-F5344CB8AC3E}">
        <p14:creationId xmlns:p14="http://schemas.microsoft.com/office/powerpoint/2010/main" val="232262152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txBox="1">
            <a:spLocks noGrp="1" noChangeArrowheads="1"/>
          </p:cNvSpPr>
          <p:nvPr/>
        </p:nvSpPr>
        <p:spPr bwMode="auto">
          <a:xfrm>
            <a:off x="5181600" y="6477000"/>
            <a:ext cx="3962400" cy="381000"/>
          </a:xfrm>
          <a:prstGeom prst="rect">
            <a:avLst/>
          </a:prstGeom>
          <a:noFill/>
          <a:ln w="9525">
            <a:noFill/>
            <a:miter lim="800000"/>
            <a:headEnd/>
            <a:tailEnd/>
          </a:ln>
        </p:spPr>
        <p:txBody>
          <a:bodyPr anchor="b">
            <a:prstTxWarp prst="textNoShape">
              <a:avLst/>
            </a:prstTxWarp>
          </a:bodyPr>
          <a:lstStyle/>
          <a:p>
            <a:pPr marL="0" marR="0" lvl="0" indent="0" algn="r" defTabSz="914400" rtl="0" eaLnBrk="0" fontAlgn="base" latinLnBrk="0" hangingPunct="0">
              <a:lnSpc>
                <a:spcPct val="100000"/>
              </a:lnSpc>
              <a:spcBef>
                <a:spcPct val="0"/>
              </a:spcBef>
              <a:spcAft>
                <a:spcPct val="0"/>
              </a:spcAft>
              <a:buClrTx/>
              <a:buSzTx/>
              <a:buFontTx/>
              <a:buNone/>
              <a:tabLst/>
              <a:defRPr/>
            </a:pPr>
            <a:fld id="{4BA4251B-CE54-9A4D-B743-08140D584380}" type="slidenum">
              <a:rPr kumimoji="0" lang="en-US" sz="1200" b="0" i="0" u="none" strike="noStrike" kern="1200" cap="none" spc="0" normalizeH="0" baseline="0" noProof="0">
                <a:ln>
                  <a:noFill/>
                </a:ln>
                <a:solidFill>
                  <a:srgbClr val="000000"/>
                </a:solidFill>
                <a:effectLst/>
                <a:uLnTx/>
                <a:uFillTx/>
                <a:latin typeface="Times" pitchFamily="1"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60</a:t>
            </a:fld>
            <a:endParaRPr kumimoji="0" lang="en-US" sz="1200" b="0" i="0" u="none" strike="noStrike" kern="1200" cap="none" spc="0" normalizeH="0" baseline="0" noProof="0">
              <a:ln>
                <a:noFill/>
              </a:ln>
              <a:solidFill>
                <a:srgbClr val="000000"/>
              </a:solidFill>
              <a:effectLst/>
              <a:uLnTx/>
              <a:uFillTx/>
              <a:latin typeface="Times" pitchFamily="1" charset="0"/>
              <a:ea typeface="+mn-ea"/>
              <a:cs typeface="+mn-cs"/>
            </a:endParaRPr>
          </a:p>
        </p:txBody>
      </p:sp>
      <p:sp>
        <p:nvSpPr>
          <p:cNvPr id="62467" name="Rectangle 2"/>
          <p:cNvSpPr>
            <a:spLocks noGrp="1" noRot="1" noChangeAspect="1" noChangeArrowheads="1" noTextEdit="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2468"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latin typeface="Times" pitchFamily="1" charset="0"/>
            </a:endParaRPr>
          </a:p>
        </p:txBody>
      </p:sp>
    </p:spTree>
    <p:extLst>
      <p:ext uri="{BB962C8B-B14F-4D97-AF65-F5344CB8AC3E}">
        <p14:creationId xmlns:p14="http://schemas.microsoft.com/office/powerpoint/2010/main" val="504413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Indexed just like strings!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576546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5 boxes, each contains an </a:t>
            </a:r>
            <a:r>
              <a:rPr lang="en-US" dirty="0" err="1"/>
              <a:t>int</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091088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5 boxes, each contains an </a:t>
            </a:r>
            <a:r>
              <a:rPr lang="en-US" dirty="0" err="1"/>
              <a:t>int</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0764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5 boxes, each contains an </a:t>
            </a:r>
            <a:r>
              <a:rPr lang="en-US" dirty="0" err="1"/>
              <a:t>int</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527802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5 boxes, each contains an </a:t>
            </a:r>
            <a:r>
              <a:rPr lang="en-US" dirty="0" err="1"/>
              <a:t>int</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98751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5 boxes, each contains an </a:t>
            </a:r>
            <a:r>
              <a:rPr lang="en-US" dirty="0" err="1"/>
              <a:t>int</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52C7AC7-6EB8-0444-B537-C59A44D4A7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935201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56047" y="2348400"/>
            <a:ext cx="8568531" cy="1620430"/>
          </a:xfrm>
        </p:spPr>
        <p:txBody>
          <a:bodyPr/>
          <a:lstStyle/>
          <a:p>
            <a:r>
              <a:rPr lang="en-US"/>
              <a:t>Click to edit Master title style</a:t>
            </a:r>
          </a:p>
        </p:txBody>
      </p:sp>
      <p:sp>
        <p:nvSpPr>
          <p:cNvPr id="3" name="Subtitle 2"/>
          <p:cNvSpPr>
            <a:spLocks noGrp="1"/>
          </p:cNvSpPr>
          <p:nvPr>
            <p:ph type="subTitle" idx="1"/>
          </p:nvPr>
        </p:nvSpPr>
        <p:spPr>
          <a:xfrm>
            <a:off x="1512094" y="4283816"/>
            <a:ext cx="7056438" cy="1931917"/>
          </a:xfrm>
        </p:spPr>
        <p:txBody>
          <a:bodyPr/>
          <a:lstStyle>
            <a:lvl1pPr marL="0" indent="0" algn="ctr">
              <a:buNone/>
              <a:defRPr>
                <a:solidFill>
                  <a:schemeClr val="tx1">
                    <a:tint val="75000"/>
                  </a:schemeClr>
                </a:solidFill>
              </a:defRPr>
            </a:lvl1pPr>
            <a:lvl2pPr marL="503972" indent="0" algn="ctr">
              <a:buNone/>
              <a:defRPr>
                <a:solidFill>
                  <a:schemeClr val="tx1">
                    <a:tint val="75000"/>
                  </a:schemeClr>
                </a:solidFill>
              </a:defRPr>
            </a:lvl2pPr>
            <a:lvl3pPr marL="1007943" indent="0" algn="ctr">
              <a:buNone/>
              <a:defRPr>
                <a:solidFill>
                  <a:schemeClr val="tx1">
                    <a:tint val="75000"/>
                  </a:schemeClr>
                </a:solidFill>
              </a:defRPr>
            </a:lvl3pPr>
            <a:lvl4pPr marL="1511915" indent="0" algn="ctr">
              <a:buNone/>
              <a:defRPr>
                <a:solidFill>
                  <a:schemeClr val="tx1">
                    <a:tint val="75000"/>
                  </a:schemeClr>
                </a:solidFill>
              </a:defRPr>
            </a:lvl4pPr>
            <a:lvl5pPr marL="2015886" indent="0" algn="ctr">
              <a:buNone/>
              <a:defRPr>
                <a:solidFill>
                  <a:schemeClr val="tx1">
                    <a:tint val="75000"/>
                  </a:schemeClr>
                </a:solidFill>
              </a:defRPr>
            </a:lvl5pPr>
            <a:lvl6pPr marL="2519858" indent="0" algn="ctr">
              <a:buNone/>
              <a:defRPr>
                <a:solidFill>
                  <a:schemeClr val="tx1">
                    <a:tint val="75000"/>
                  </a:schemeClr>
                </a:solidFill>
              </a:defRPr>
            </a:lvl6pPr>
            <a:lvl7pPr marL="3023829" indent="0" algn="ctr">
              <a:buNone/>
              <a:defRPr>
                <a:solidFill>
                  <a:schemeClr val="tx1">
                    <a:tint val="75000"/>
                  </a:schemeClr>
                </a:solidFill>
              </a:defRPr>
            </a:lvl7pPr>
            <a:lvl8pPr marL="3527801" indent="0" algn="ctr">
              <a:buNone/>
              <a:defRPr>
                <a:solidFill>
                  <a:schemeClr val="tx1">
                    <a:tint val="75000"/>
                  </a:schemeClr>
                </a:solidFill>
              </a:defRPr>
            </a:lvl8pPr>
            <a:lvl9pPr marL="403177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4E464390-E3C0-6246-A9EA-4A8125D5A5D6}" type="slidenum">
              <a:rPr lang="en-US" altLang="en-US" smtClean="0"/>
              <a:pPr/>
              <a:t>‹#›</a:t>
            </a:fld>
            <a:endParaRPr lang="en-US" altLang="en-US"/>
          </a:p>
        </p:txBody>
      </p:sp>
      <p:pic>
        <p:nvPicPr>
          <p:cNvPr id="7" name="Picture 4" descr="C:\Users\Chris\University\Teaching\cs221\WWW\slides\img\stanford.png">
            <a:extLst>
              <a:ext uri="{FF2B5EF4-FFF2-40B4-BE49-F238E27FC236}">
                <a16:creationId xmlns:a16="http://schemas.microsoft.com/office/drawing/2014/main" id="{624137FF-1CB9-F848-95B7-23CF3702F5A7}"/>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E5158461-E7A1-8F46-8C92-AC576120D9A1}"/>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4285743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BF37BF85-4567-C64C-AA03-9966FEE519A4}" type="slidenum">
              <a:rPr lang="en-US" altLang="en-US" smtClean="0"/>
              <a:pPr/>
              <a:t>‹#›</a:t>
            </a:fld>
            <a:endParaRPr lang="en-US" altLang="en-US"/>
          </a:p>
        </p:txBody>
      </p:sp>
    </p:spTree>
    <p:extLst>
      <p:ext uri="{BB962C8B-B14F-4D97-AF65-F5344CB8AC3E}">
        <p14:creationId xmlns:p14="http://schemas.microsoft.com/office/powerpoint/2010/main" val="8757107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8453" y="302738"/>
            <a:ext cx="2268141" cy="645022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04031" y="302738"/>
            <a:ext cx="6636411" cy="645022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602EF9E5-6900-A64C-B9D7-1A0B8BF6A9FC}" type="slidenum">
              <a:rPr lang="en-US" altLang="en-US" smtClean="0"/>
              <a:pPr/>
              <a:t>‹#›</a:t>
            </a:fld>
            <a:endParaRPr lang="en-US" altLang="en-US"/>
          </a:p>
        </p:txBody>
      </p:sp>
    </p:spTree>
    <p:extLst>
      <p:ext uri="{BB962C8B-B14F-4D97-AF65-F5344CB8AC3E}">
        <p14:creationId xmlns:p14="http://schemas.microsoft.com/office/powerpoint/2010/main" val="13649574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8435" name="Rectangle 3"/>
          <p:cNvSpPr>
            <a:spLocks noGrp="1" noChangeArrowheads="1"/>
          </p:cNvSpPr>
          <p:nvPr>
            <p:ph type="ctrTitle"/>
          </p:nvPr>
        </p:nvSpPr>
        <p:spPr>
          <a:xfrm>
            <a:off x="756047" y="1763924"/>
            <a:ext cx="8568531" cy="2267903"/>
          </a:xfrm>
        </p:spPr>
        <p:txBody>
          <a:bodyPr/>
          <a:lstStyle>
            <a:lvl1pPr>
              <a:defRPr>
                <a:solidFill>
                  <a:schemeClr val="tx1"/>
                </a:solidFill>
                <a:latin typeface="Calibri" charset="0"/>
              </a:defRPr>
            </a:lvl1pPr>
          </a:lstStyle>
          <a:p>
            <a:pPr lvl="0"/>
            <a:r>
              <a:rPr lang="en-US" altLang="x-none" noProof="0"/>
              <a:t>Click to edit Master title style</a:t>
            </a:r>
            <a:endParaRPr lang="x-none" altLang="x-none" noProof="0"/>
          </a:p>
        </p:txBody>
      </p:sp>
      <p:sp>
        <p:nvSpPr>
          <p:cNvPr id="18436" name="Rectangle 4"/>
          <p:cNvSpPr>
            <a:spLocks noGrp="1" noChangeArrowheads="1"/>
          </p:cNvSpPr>
          <p:nvPr>
            <p:ph type="subTitle" idx="1"/>
          </p:nvPr>
        </p:nvSpPr>
        <p:spPr>
          <a:xfrm>
            <a:off x="1512094" y="4871790"/>
            <a:ext cx="7056438" cy="1679928"/>
          </a:xfrm>
        </p:spPr>
        <p:txBody>
          <a:bodyPr/>
          <a:lstStyle>
            <a:lvl1pPr marL="0" indent="0" algn="ctr">
              <a:buFontTx/>
              <a:buNone/>
              <a:defRPr/>
            </a:lvl1pPr>
          </a:lstStyle>
          <a:p>
            <a:pPr lvl="0"/>
            <a:r>
              <a:rPr lang="en-US" altLang="x-none" noProof="0"/>
              <a:t>Click to edit Master subtitle style</a:t>
            </a:r>
          </a:p>
        </p:txBody>
      </p:sp>
      <p:sp>
        <p:nvSpPr>
          <p:cNvPr id="18443" name="Text Box 11"/>
          <p:cNvSpPr txBox="1">
            <a:spLocks noChangeArrowheads="1"/>
          </p:cNvSpPr>
          <p:nvPr/>
        </p:nvSpPr>
        <p:spPr bwMode="auto">
          <a:xfrm>
            <a:off x="756047" y="7055697"/>
            <a:ext cx="8568531" cy="344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Bef>
                <a:spcPct val="20000"/>
              </a:spcBef>
            </a:pPr>
            <a:r>
              <a:rPr lang="en-US" altLang="x-none" sz="882"/>
              <a:t>This document is copyright (C) Stanford Computer Science and Marty Stepp, licensed under Creative Commons Attribution 2.5 License.  All rights reserved.</a:t>
            </a:r>
            <a:br>
              <a:rPr lang="en-US" altLang="x-none" sz="882"/>
            </a:br>
            <a:r>
              <a:rPr lang="en-US" altLang="x-none" sz="882"/>
              <a:t>Based on slides created by Keith Schwarz, Mehran Sahami, Eric Roberts, Stuart Reges, and others.</a:t>
            </a:r>
          </a:p>
        </p:txBody>
      </p:sp>
      <p:pic>
        <p:nvPicPr>
          <p:cNvPr id="5" name="Picture 4" descr="C:\Users\Chris\University\Teaching\cs221\WWW\slides\img\stanford.png">
            <a:extLst>
              <a:ext uri="{FF2B5EF4-FFF2-40B4-BE49-F238E27FC236}">
                <a16:creationId xmlns:a16="http://schemas.microsoft.com/office/drawing/2014/main" id="{CCCC0705-6CE7-9949-A20F-9AEB0C2CFAFE}"/>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4DCD60B-868C-BE4E-8901-979549B9792F}"/>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8023200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4" descr="C:\Users\Chris\University\Teaching\cs221\WWW\slides\img\stanford.png">
            <a:extLst>
              <a:ext uri="{FF2B5EF4-FFF2-40B4-BE49-F238E27FC236}">
                <a16:creationId xmlns:a16="http://schemas.microsoft.com/office/drawing/2014/main" id="{7B1D4866-7130-C642-9B69-07ADA333E5AD}"/>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395EB93-D77A-1F4E-A03E-DED2A48ACFB6}"/>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8899735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7793" y="1884670"/>
            <a:ext cx="8694539" cy="3144614"/>
          </a:xfrm>
        </p:spPr>
        <p:txBody>
          <a:bodyPr anchor="b"/>
          <a:lstStyle>
            <a:lvl1pPr>
              <a:defRPr sz="6614"/>
            </a:lvl1pPr>
          </a:lstStyle>
          <a:p>
            <a:r>
              <a:rPr lang="en-US"/>
              <a:t>Click to edit Master title style</a:t>
            </a:r>
          </a:p>
        </p:txBody>
      </p:sp>
      <p:sp>
        <p:nvSpPr>
          <p:cNvPr id="3" name="Text Placeholder 2"/>
          <p:cNvSpPr>
            <a:spLocks noGrp="1"/>
          </p:cNvSpPr>
          <p:nvPr>
            <p:ph type="body" idx="1"/>
          </p:nvPr>
        </p:nvSpPr>
        <p:spPr>
          <a:xfrm>
            <a:off x="687793" y="5059034"/>
            <a:ext cx="8694539" cy="1653678"/>
          </a:xfrm>
        </p:spPr>
        <p:txBody>
          <a:bodyPr/>
          <a:lstStyle>
            <a:lvl1pPr marL="0" indent="0">
              <a:buNone/>
              <a:defRPr sz="2646"/>
            </a:lvl1pPr>
            <a:lvl2pPr marL="503972" indent="0">
              <a:buNone/>
              <a:defRPr sz="2205"/>
            </a:lvl2pPr>
            <a:lvl3pPr marL="1007943" indent="0">
              <a:buNone/>
              <a:defRPr sz="1984"/>
            </a:lvl3pPr>
            <a:lvl4pPr marL="1511915" indent="0">
              <a:buNone/>
              <a:defRPr sz="1764"/>
            </a:lvl4pPr>
            <a:lvl5pPr marL="2015886" indent="0">
              <a:buNone/>
              <a:defRPr sz="1764"/>
            </a:lvl5pPr>
            <a:lvl6pPr marL="2519858" indent="0">
              <a:buNone/>
              <a:defRPr sz="1764"/>
            </a:lvl6pPr>
            <a:lvl7pPr marL="3023829" indent="0">
              <a:buNone/>
              <a:defRPr sz="1764"/>
            </a:lvl7pPr>
            <a:lvl8pPr marL="3527801" indent="0">
              <a:buNone/>
              <a:defRPr sz="1764"/>
            </a:lvl8pPr>
            <a:lvl9pPr marL="4031772" indent="0">
              <a:buNone/>
              <a:defRPr sz="1764"/>
            </a:lvl9pPr>
          </a:lstStyle>
          <a:p>
            <a:pPr lvl="0"/>
            <a:r>
              <a:rPr lang="en-US"/>
              <a:t>Click to edit Master text styles</a:t>
            </a:r>
          </a:p>
        </p:txBody>
      </p:sp>
      <p:pic>
        <p:nvPicPr>
          <p:cNvPr id="4" name="Picture 4" descr="C:\Users\Chris\University\Teaching\cs221\WWW\slides\img\stanford.png">
            <a:extLst>
              <a:ext uri="{FF2B5EF4-FFF2-40B4-BE49-F238E27FC236}">
                <a16:creationId xmlns:a16="http://schemas.microsoft.com/office/drawing/2014/main" id="{5003EB62-2CEF-B440-8A47-2F186AFD0CCC}"/>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22668AA-393A-7348-99A4-3D717F91F201}"/>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30423994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68010" y="1427939"/>
            <a:ext cx="4788297" cy="57117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24318" y="1427939"/>
            <a:ext cx="4788297" cy="57117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descr="C:\Users\Chris\University\Teaching\cs221\WWW\slides\img\stanford.png">
            <a:extLst>
              <a:ext uri="{FF2B5EF4-FFF2-40B4-BE49-F238E27FC236}">
                <a16:creationId xmlns:a16="http://schemas.microsoft.com/office/drawing/2014/main" id="{63EAFBE8-7A18-5244-9DD3-ECCAA24D8F71}"/>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B645DD4-7400-DD44-AE92-8322F156F247}"/>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39473842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4794" y="402483"/>
            <a:ext cx="8694539" cy="1461188"/>
          </a:xfrm>
        </p:spPr>
        <p:txBody>
          <a:bodyPr/>
          <a:lstStyle/>
          <a:p>
            <a:r>
              <a:rPr lang="en-US"/>
              <a:t>Click to edit Master title style</a:t>
            </a:r>
          </a:p>
        </p:txBody>
      </p:sp>
      <p:sp>
        <p:nvSpPr>
          <p:cNvPr id="3" name="Text Placeholder 2"/>
          <p:cNvSpPr>
            <a:spLocks noGrp="1"/>
          </p:cNvSpPr>
          <p:nvPr>
            <p:ph type="body" idx="1"/>
          </p:nvPr>
        </p:nvSpPr>
        <p:spPr>
          <a:xfrm>
            <a:off x="694794" y="1853171"/>
            <a:ext cx="4265014"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t>Click to edit Master text styles</a:t>
            </a:r>
          </a:p>
        </p:txBody>
      </p:sp>
      <p:sp>
        <p:nvSpPr>
          <p:cNvPr id="4" name="Content Placeholder 3"/>
          <p:cNvSpPr>
            <a:spLocks noGrp="1"/>
          </p:cNvSpPr>
          <p:nvPr>
            <p:ph sz="half" idx="2"/>
          </p:nvPr>
        </p:nvSpPr>
        <p:spPr>
          <a:xfrm>
            <a:off x="694794" y="2761381"/>
            <a:ext cx="4265014" cy="4061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103317" y="1853171"/>
            <a:ext cx="4286016"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t>Click to edit Master text styles</a:t>
            </a:r>
          </a:p>
        </p:txBody>
      </p:sp>
      <p:sp>
        <p:nvSpPr>
          <p:cNvPr id="6" name="Content Placeholder 5"/>
          <p:cNvSpPr>
            <a:spLocks noGrp="1"/>
          </p:cNvSpPr>
          <p:nvPr>
            <p:ph sz="quarter" idx="4"/>
          </p:nvPr>
        </p:nvSpPr>
        <p:spPr>
          <a:xfrm>
            <a:off x="5103317" y="2761381"/>
            <a:ext cx="4286016" cy="4061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4" descr="C:\Users\Chris\University\Teaching\cs221\WWW\slides\img\stanford.png">
            <a:extLst>
              <a:ext uri="{FF2B5EF4-FFF2-40B4-BE49-F238E27FC236}">
                <a16:creationId xmlns:a16="http://schemas.microsoft.com/office/drawing/2014/main" id="{2FC1705A-2D4D-2841-95B0-DE346AB43D3A}"/>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DB78941-2E72-1E49-BC60-FD990D97DFA7}"/>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39700365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pic>
        <p:nvPicPr>
          <p:cNvPr id="3" name="Picture 4" descr="C:\Users\Chris\University\Teaching\cs221\WWW\slides\img\stanford.png">
            <a:extLst>
              <a:ext uri="{FF2B5EF4-FFF2-40B4-BE49-F238E27FC236}">
                <a16:creationId xmlns:a16="http://schemas.microsoft.com/office/drawing/2014/main" id="{90C44F66-C842-8F4C-99D7-73624CCC7314}"/>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7A66AA5-9720-4544-B3C8-5D15D94CECB2}"/>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403708216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pic>
        <p:nvPicPr>
          <p:cNvPr id="2" name="Picture 4" descr="C:\Users\Chris\University\Teaching\cs221\WWW\slides\img\stanford.png">
            <a:extLst>
              <a:ext uri="{FF2B5EF4-FFF2-40B4-BE49-F238E27FC236}">
                <a16:creationId xmlns:a16="http://schemas.microsoft.com/office/drawing/2014/main" id="{983D05A1-B293-AD41-BA80-7682C4B07CAA}"/>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3DFC1EF0-9095-C84B-AF03-A660C8963E12}"/>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42768487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4794" y="503978"/>
            <a:ext cx="3251702" cy="1763924"/>
          </a:xfrm>
        </p:spPr>
        <p:txBody>
          <a:bodyPr anchor="b"/>
          <a:lstStyle>
            <a:lvl1pPr>
              <a:defRPr sz="3527"/>
            </a:lvl1pPr>
          </a:lstStyle>
          <a:p>
            <a:r>
              <a:rPr lang="en-US"/>
              <a:t>Click to edit Master title style</a:t>
            </a:r>
          </a:p>
        </p:txBody>
      </p:sp>
      <p:sp>
        <p:nvSpPr>
          <p:cNvPr id="3" name="Content Placeholder 2"/>
          <p:cNvSpPr>
            <a:spLocks noGrp="1"/>
          </p:cNvSpPr>
          <p:nvPr>
            <p:ph idx="1"/>
          </p:nvPr>
        </p:nvSpPr>
        <p:spPr>
          <a:xfrm>
            <a:off x="4286016" y="1088454"/>
            <a:ext cx="5103316" cy="5372269"/>
          </a:xfrm>
        </p:spPr>
        <p:txBody>
          <a:bodyPr/>
          <a:lstStyle>
            <a:lvl1pPr>
              <a:defRPr sz="3527"/>
            </a:lvl1pPr>
            <a:lvl2pPr>
              <a:defRPr sz="3086"/>
            </a:lvl2pPr>
            <a:lvl3pPr>
              <a:defRPr sz="2646"/>
            </a:lvl3pPr>
            <a:lvl4pPr>
              <a:defRPr sz="2205"/>
            </a:lvl4pPr>
            <a:lvl5pPr>
              <a:defRPr sz="2205"/>
            </a:lvl5pPr>
            <a:lvl6pPr>
              <a:defRPr sz="2205"/>
            </a:lvl6pPr>
            <a:lvl7pPr>
              <a:defRPr sz="2205"/>
            </a:lvl7pPr>
            <a:lvl8pPr>
              <a:defRPr sz="2205"/>
            </a:lvl8pPr>
            <a:lvl9pPr>
              <a:defRPr sz="220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94794" y="2267902"/>
            <a:ext cx="3251702"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a:t>Click to edit Master text styles</a:t>
            </a:r>
          </a:p>
        </p:txBody>
      </p:sp>
      <p:pic>
        <p:nvPicPr>
          <p:cNvPr id="5" name="Picture 4" descr="C:\Users\Chris\University\Teaching\cs221\WWW\slides\img\stanford.png">
            <a:extLst>
              <a:ext uri="{FF2B5EF4-FFF2-40B4-BE49-F238E27FC236}">
                <a16:creationId xmlns:a16="http://schemas.microsoft.com/office/drawing/2014/main" id="{1BB3BA5D-ADFE-1949-AA1C-5C6B59BA8A8D}"/>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E68D8267-359C-D640-B438-6CBB5F72097B}"/>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3253817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D0E62954-1DCA-3642-A768-3E38F037C90C}" type="slidenum">
              <a:rPr lang="en-US" altLang="en-US" smtClean="0"/>
              <a:pPr/>
              <a:t>‹#›</a:t>
            </a:fld>
            <a:endParaRPr lang="en-US" altLang="en-US"/>
          </a:p>
        </p:txBody>
      </p:sp>
      <p:pic>
        <p:nvPicPr>
          <p:cNvPr id="7" name="Picture 4" descr="C:\Users\Chris\University\Teaching\cs221\WWW\slides\img\stanford.png">
            <a:extLst>
              <a:ext uri="{FF2B5EF4-FFF2-40B4-BE49-F238E27FC236}">
                <a16:creationId xmlns:a16="http://schemas.microsoft.com/office/drawing/2014/main" id="{882FC5C2-5838-7A4C-A4F7-9FCCF241EA94}"/>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3F72C1B9-F505-7944-8F04-072DCDAA8EE9}"/>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1823471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4794" y="503978"/>
            <a:ext cx="3251702" cy="1763924"/>
          </a:xfrm>
        </p:spPr>
        <p:txBody>
          <a:bodyPr anchor="b"/>
          <a:lstStyle>
            <a:lvl1pPr>
              <a:defRPr sz="3527"/>
            </a:lvl1pPr>
          </a:lstStyle>
          <a:p>
            <a:r>
              <a:rPr lang="en-US"/>
              <a:t>Click to edit Master title style</a:t>
            </a:r>
          </a:p>
        </p:txBody>
      </p:sp>
      <p:sp>
        <p:nvSpPr>
          <p:cNvPr id="3" name="Picture Placeholder 2"/>
          <p:cNvSpPr>
            <a:spLocks noGrp="1"/>
          </p:cNvSpPr>
          <p:nvPr>
            <p:ph type="pic" idx="1"/>
          </p:nvPr>
        </p:nvSpPr>
        <p:spPr>
          <a:xfrm>
            <a:off x="4286016" y="1088454"/>
            <a:ext cx="5103316" cy="5372269"/>
          </a:xfrm>
        </p:spPr>
        <p:txBody>
          <a:bodyPr/>
          <a:lstStyle>
            <a:lvl1pPr marL="0" indent="0">
              <a:buNone/>
              <a:defRPr sz="3527"/>
            </a:lvl1pPr>
            <a:lvl2pPr marL="503972" indent="0">
              <a:buNone/>
              <a:defRPr sz="3086"/>
            </a:lvl2pPr>
            <a:lvl3pPr marL="1007943" indent="0">
              <a:buNone/>
              <a:defRPr sz="2646"/>
            </a:lvl3pPr>
            <a:lvl4pPr marL="1511915" indent="0">
              <a:buNone/>
              <a:defRPr sz="2205"/>
            </a:lvl4pPr>
            <a:lvl5pPr marL="2015886" indent="0">
              <a:buNone/>
              <a:defRPr sz="2205"/>
            </a:lvl5pPr>
            <a:lvl6pPr marL="2519858" indent="0">
              <a:buNone/>
              <a:defRPr sz="2205"/>
            </a:lvl6pPr>
            <a:lvl7pPr marL="3023829" indent="0">
              <a:buNone/>
              <a:defRPr sz="2205"/>
            </a:lvl7pPr>
            <a:lvl8pPr marL="3527801" indent="0">
              <a:buNone/>
              <a:defRPr sz="2205"/>
            </a:lvl8pPr>
            <a:lvl9pPr marL="4031772" indent="0">
              <a:buNone/>
              <a:defRPr sz="2205"/>
            </a:lvl9pPr>
          </a:lstStyle>
          <a:p>
            <a:r>
              <a:rPr lang="en-US"/>
              <a:t>Drag picture to placeholder or click icon to add</a:t>
            </a:r>
          </a:p>
        </p:txBody>
      </p:sp>
      <p:sp>
        <p:nvSpPr>
          <p:cNvPr id="4" name="Text Placeholder 3"/>
          <p:cNvSpPr>
            <a:spLocks noGrp="1"/>
          </p:cNvSpPr>
          <p:nvPr>
            <p:ph type="body" sz="half" idx="2"/>
          </p:nvPr>
        </p:nvSpPr>
        <p:spPr>
          <a:xfrm>
            <a:off x="694794" y="2267902"/>
            <a:ext cx="3251702"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a:t>Click to edit Master text styles</a:t>
            </a:r>
          </a:p>
        </p:txBody>
      </p:sp>
      <p:pic>
        <p:nvPicPr>
          <p:cNvPr id="5" name="Picture 4" descr="C:\Users\Chris\University\Teaching\cs221\WWW\slides\img\stanford.png">
            <a:extLst>
              <a:ext uri="{FF2B5EF4-FFF2-40B4-BE49-F238E27FC236}">
                <a16:creationId xmlns:a16="http://schemas.microsoft.com/office/drawing/2014/main" id="{EB50CDAD-9A5E-1041-8034-58BAA36A4868}"/>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E2FD24A-EDBB-3E4B-8671-D328BD1136FA}"/>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31974531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4" descr="C:\Users\Chris\University\Teaching\cs221\WWW\slides\img\stanford.png">
            <a:extLst>
              <a:ext uri="{FF2B5EF4-FFF2-40B4-BE49-F238E27FC236}">
                <a16:creationId xmlns:a16="http://schemas.microsoft.com/office/drawing/2014/main" id="{D6A4E052-B8F3-E84F-B115-AA7958EFBBC6}"/>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32C6594-9846-0546-8BF4-D465B058331E}"/>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31168243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476464" y="0"/>
            <a:ext cx="2436151" cy="713969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68010" y="0"/>
            <a:ext cx="7140443" cy="71396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4" descr="C:\Users\Chris\University\Teaching\cs221\WWW\slides\img\stanford.png">
            <a:extLst>
              <a:ext uri="{FF2B5EF4-FFF2-40B4-BE49-F238E27FC236}">
                <a16:creationId xmlns:a16="http://schemas.microsoft.com/office/drawing/2014/main" id="{C71E93A0-33FC-F04A-8338-1254CD1CBF9C}"/>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3437351-CF0A-EC42-B0AF-727D997B71BC}"/>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313578164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56047" y="2348400"/>
            <a:ext cx="8568531" cy="1620430"/>
          </a:xfrm>
        </p:spPr>
        <p:txBody>
          <a:bodyPr/>
          <a:lstStyle/>
          <a:p>
            <a:r>
              <a:rPr lang="en-US"/>
              <a:t>Click to edit Master title style</a:t>
            </a:r>
          </a:p>
        </p:txBody>
      </p:sp>
      <p:sp>
        <p:nvSpPr>
          <p:cNvPr id="3" name="Subtitle 2"/>
          <p:cNvSpPr>
            <a:spLocks noGrp="1"/>
          </p:cNvSpPr>
          <p:nvPr>
            <p:ph type="subTitle" idx="1"/>
          </p:nvPr>
        </p:nvSpPr>
        <p:spPr>
          <a:xfrm>
            <a:off x="1512094" y="4283816"/>
            <a:ext cx="7056438" cy="1931917"/>
          </a:xfrm>
        </p:spPr>
        <p:txBody>
          <a:bodyPr/>
          <a:lstStyle>
            <a:lvl1pPr marL="0" indent="0" algn="ctr">
              <a:buNone/>
              <a:defRPr/>
            </a:lvl1pPr>
            <a:lvl2pPr marL="503972" indent="0" algn="ctr">
              <a:buNone/>
              <a:defRPr/>
            </a:lvl2pPr>
            <a:lvl3pPr marL="1007943" indent="0" algn="ctr">
              <a:buNone/>
              <a:defRPr/>
            </a:lvl3pPr>
            <a:lvl4pPr marL="1511915" indent="0" algn="ctr">
              <a:buNone/>
              <a:defRPr/>
            </a:lvl4pPr>
            <a:lvl5pPr marL="2015886" indent="0" algn="ctr">
              <a:buNone/>
              <a:defRPr/>
            </a:lvl5pPr>
            <a:lvl6pPr marL="2519858" indent="0" algn="ctr">
              <a:buNone/>
              <a:defRPr/>
            </a:lvl6pPr>
            <a:lvl7pPr marL="3023829" indent="0" algn="ctr">
              <a:buNone/>
              <a:defRPr/>
            </a:lvl7pPr>
            <a:lvl8pPr marL="3527801" indent="0" algn="ctr">
              <a:buNone/>
              <a:defRPr/>
            </a:lvl8pPr>
            <a:lvl9pPr marL="4031772"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0185D45-15CD-4E48-B08D-EDFF37E2B152}" type="slidenum">
              <a:rPr lang="en-US"/>
              <a:pPr/>
              <a:t>‹#›</a:t>
            </a:fld>
            <a:endParaRPr lang="en-US"/>
          </a:p>
        </p:txBody>
      </p:sp>
    </p:spTree>
    <p:extLst>
      <p:ext uri="{BB962C8B-B14F-4D97-AF65-F5344CB8AC3E}">
        <p14:creationId xmlns:p14="http://schemas.microsoft.com/office/powerpoint/2010/main" val="101487472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1903852-93D5-1541-91C5-E34E508A2809}" type="slidenum">
              <a:rPr lang="en-US"/>
              <a:pPr/>
              <a:t>‹#›</a:t>
            </a:fld>
            <a:endParaRPr lang="en-US"/>
          </a:p>
        </p:txBody>
      </p:sp>
    </p:spTree>
    <p:extLst>
      <p:ext uri="{BB962C8B-B14F-4D97-AF65-F5344CB8AC3E}">
        <p14:creationId xmlns:p14="http://schemas.microsoft.com/office/powerpoint/2010/main" val="30939527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6300" y="4857792"/>
            <a:ext cx="8568531" cy="1501435"/>
          </a:xfrm>
        </p:spPr>
        <p:txBody>
          <a:bodyPr anchor="t"/>
          <a:lstStyle>
            <a:lvl1pPr algn="l">
              <a:defRPr sz="4409" b="1" cap="all"/>
            </a:lvl1pPr>
          </a:lstStyle>
          <a:p>
            <a:r>
              <a:rPr lang="en-US"/>
              <a:t>Click to edit Master title style</a:t>
            </a:r>
          </a:p>
        </p:txBody>
      </p:sp>
      <p:sp>
        <p:nvSpPr>
          <p:cNvPr id="3" name="Text Placeholder 2"/>
          <p:cNvSpPr>
            <a:spLocks noGrp="1"/>
          </p:cNvSpPr>
          <p:nvPr>
            <p:ph type="body" idx="1"/>
          </p:nvPr>
        </p:nvSpPr>
        <p:spPr>
          <a:xfrm>
            <a:off x="796300" y="3204114"/>
            <a:ext cx="8568531" cy="1653678"/>
          </a:xfrm>
        </p:spPr>
        <p:txBody>
          <a:bodyPr anchor="b"/>
          <a:lstStyle>
            <a:lvl1pPr marL="0" indent="0">
              <a:buNone/>
              <a:defRPr sz="2205"/>
            </a:lvl1pPr>
            <a:lvl2pPr marL="503972" indent="0">
              <a:buNone/>
              <a:defRPr sz="1984"/>
            </a:lvl2pPr>
            <a:lvl3pPr marL="1007943" indent="0">
              <a:buNone/>
              <a:defRPr sz="1764"/>
            </a:lvl3pPr>
            <a:lvl4pPr marL="1511915" indent="0">
              <a:buNone/>
              <a:defRPr sz="1543"/>
            </a:lvl4pPr>
            <a:lvl5pPr marL="2015886" indent="0">
              <a:buNone/>
              <a:defRPr sz="1543"/>
            </a:lvl5pPr>
            <a:lvl6pPr marL="2519858" indent="0">
              <a:buNone/>
              <a:defRPr sz="1543"/>
            </a:lvl6pPr>
            <a:lvl7pPr marL="3023829" indent="0">
              <a:buNone/>
              <a:defRPr sz="1543"/>
            </a:lvl7pPr>
            <a:lvl8pPr marL="3527801" indent="0">
              <a:buNone/>
              <a:defRPr sz="1543"/>
            </a:lvl8pPr>
            <a:lvl9pPr marL="4031772" indent="0">
              <a:buNone/>
              <a:defRPr sz="1543"/>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D7C54AF-5977-8240-A391-644EB1E6DC38}" type="slidenum">
              <a:rPr lang="en-US"/>
              <a:pPr/>
              <a:t>‹#›</a:t>
            </a:fld>
            <a:endParaRPr lang="en-US"/>
          </a:p>
        </p:txBody>
      </p:sp>
    </p:spTree>
    <p:extLst>
      <p:ext uri="{BB962C8B-B14F-4D97-AF65-F5344CB8AC3E}">
        <p14:creationId xmlns:p14="http://schemas.microsoft.com/office/powerpoint/2010/main" val="270193534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56047" y="2183906"/>
            <a:ext cx="4200260" cy="4535805"/>
          </a:xfrm>
        </p:spPr>
        <p:txBody>
          <a:bodyPr/>
          <a:lstStyle>
            <a:lvl1pPr>
              <a:defRPr sz="3086"/>
            </a:lvl1pPr>
            <a:lvl2pPr>
              <a:defRPr sz="2646"/>
            </a:lvl2pPr>
            <a:lvl3pPr>
              <a:defRPr sz="2205"/>
            </a:lvl3pPr>
            <a:lvl4pPr>
              <a:defRPr sz="1984"/>
            </a:lvl4pPr>
            <a:lvl5pPr>
              <a:defRPr sz="1984"/>
            </a:lvl5pPr>
            <a:lvl6pPr>
              <a:defRPr sz="1984"/>
            </a:lvl6pPr>
            <a:lvl7pPr>
              <a:defRPr sz="1984"/>
            </a:lvl7pPr>
            <a:lvl8pPr>
              <a:defRPr sz="1984"/>
            </a:lvl8pPr>
            <a:lvl9pPr>
              <a:defRPr sz="198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24318" y="2183906"/>
            <a:ext cx="4200260" cy="4535805"/>
          </a:xfrm>
        </p:spPr>
        <p:txBody>
          <a:bodyPr/>
          <a:lstStyle>
            <a:lvl1pPr>
              <a:defRPr sz="3086"/>
            </a:lvl1pPr>
            <a:lvl2pPr>
              <a:defRPr sz="2646"/>
            </a:lvl2pPr>
            <a:lvl3pPr>
              <a:defRPr sz="2205"/>
            </a:lvl3pPr>
            <a:lvl4pPr>
              <a:defRPr sz="1984"/>
            </a:lvl4pPr>
            <a:lvl5pPr>
              <a:defRPr sz="1984"/>
            </a:lvl5pPr>
            <a:lvl6pPr>
              <a:defRPr sz="1984"/>
            </a:lvl6pPr>
            <a:lvl7pPr>
              <a:defRPr sz="1984"/>
            </a:lvl7pPr>
            <a:lvl8pPr>
              <a:defRPr sz="1984"/>
            </a:lvl8pPr>
            <a:lvl9pPr>
              <a:defRPr sz="198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FF5D9406-9B8B-8149-8F72-68B41B8F00B2}" type="slidenum">
              <a:rPr lang="en-US"/>
              <a:pPr/>
              <a:t>‹#›</a:t>
            </a:fld>
            <a:endParaRPr lang="en-US"/>
          </a:p>
        </p:txBody>
      </p:sp>
    </p:spTree>
    <p:extLst>
      <p:ext uri="{BB962C8B-B14F-4D97-AF65-F5344CB8AC3E}">
        <p14:creationId xmlns:p14="http://schemas.microsoft.com/office/powerpoint/2010/main" val="398819875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4031" y="302737"/>
            <a:ext cx="9072563" cy="1259946"/>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504031" y="1692178"/>
            <a:ext cx="4454027" cy="705219"/>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t>Click to edit Master text styles</a:t>
            </a:r>
          </a:p>
        </p:txBody>
      </p:sp>
      <p:sp>
        <p:nvSpPr>
          <p:cNvPr id="4" name="Content Placeholder 3"/>
          <p:cNvSpPr>
            <a:spLocks noGrp="1"/>
          </p:cNvSpPr>
          <p:nvPr>
            <p:ph sz="half" idx="2"/>
          </p:nvPr>
        </p:nvSpPr>
        <p:spPr>
          <a:xfrm>
            <a:off x="504031" y="2397397"/>
            <a:ext cx="4454027" cy="4355563"/>
          </a:xfrm>
        </p:spPr>
        <p:txBody>
          <a:bodyPr/>
          <a:lstStyle>
            <a:lvl1pPr>
              <a:defRPr sz="2646"/>
            </a:lvl1pPr>
            <a:lvl2pPr>
              <a:defRPr sz="2205"/>
            </a:lvl2pPr>
            <a:lvl3pPr>
              <a:defRPr sz="1984"/>
            </a:lvl3pPr>
            <a:lvl4pPr>
              <a:defRPr sz="1764"/>
            </a:lvl4pPr>
            <a:lvl5pPr>
              <a:defRPr sz="1764"/>
            </a:lvl5pPr>
            <a:lvl6pPr>
              <a:defRPr sz="1764"/>
            </a:lvl6pPr>
            <a:lvl7pPr>
              <a:defRPr sz="1764"/>
            </a:lvl7pPr>
            <a:lvl8pPr>
              <a:defRPr sz="1764"/>
            </a:lvl8pPr>
            <a:lvl9pPr>
              <a:defRPr sz="176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120818" y="1692178"/>
            <a:ext cx="4455776" cy="705219"/>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t>Click to edit Master text styles</a:t>
            </a:r>
          </a:p>
        </p:txBody>
      </p:sp>
      <p:sp>
        <p:nvSpPr>
          <p:cNvPr id="6" name="Content Placeholder 5"/>
          <p:cNvSpPr>
            <a:spLocks noGrp="1"/>
          </p:cNvSpPr>
          <p:nvPr>
            <p:ph sz="quarter" idx="4"/>
          </p:nvPr>
        </p:nvSpPr>
        <p:spPr>
          <a:xfrm>
            <a:off x="5120818" y="2397397"/>
            <a:ext cx="4455776" cy="4355563"/>
          </a:xfrm>
        </p:spPr>
        <p:txBody>
          <a:bodyPr/>
          <a:lstStyle>
            <a:lvl1pPr>
              <a:defRPr sz="2646"/>
            </a:lvl1pPr>
            <a:lvl2pPr>
              <a:defRPr sz="2205"/>
            </a:lvl2pPr>
            <a:lvl3pPr>
              <a:defRPr sz="1984"/>
            </a:lvl3pPr>
            <a:lvl4pPr>
              <a:defRPr sz="1764"/>
            </a:lvl4pPr>
            <a:lvl5pPr>
              <a:defRPr sz="1764"/>
            </a:lvl5pPr>
            <a:lvl6pPr>
              <a:defRPr sz="1764"/>
            </a:lvl6pPr>
            <a:lvl7pPr>
              <a:defRPr sz="1764"/>
            </a:lvl7pPr>
            <a:lvl8pPr>
              <a:defRPr sz="1764"/>
            </a:lvl8pPr>
            <a:lvl9pPr>
              <a:defRPr sz="176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BD6CD871-A5F4-2043-9262-56EB5866FF22}" type="slidenum">
              <a:rPr lang="en-US"/>
              <a:pPr/>
              <a:t>‹#›</a:t>
            </a:fld>
            <a:endParaRPr lang="en-US"/>
          </a:p>
        </p:txBody>
      </p:sp>
    </p:spTree>
    <p:extLst>
      <p:ext uri="{BB962C8B-B14F-4D97-AF65-F5344CB8AC3E}">
        <p14:creationId xmlns:p14="http://schemas.microsoft.com/office/powerpoint/2010/main" val="647511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0155EFC4-4568-B44F-A230-92FD921C86D2}" type="slidenum">
              <a:rPr lang="en-US"/>
              <a:pPr/>
              <a:t>‹#›</a:t>
            </a:fld>
            <a:endParaRPr lang="en-US"/>
          </a:p>
        </p:txBody>
      </p:sp>
    </p:spTree>
    <p:extLst>
      <p:ext uri="{BB962C8B-B14F-4D97-AF65-F5344CB8AC3E}">
        <p14:creationId xmlns:p14="http://schemas.microsoft.com/office/powerpoint/2010/main" val="193353834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ED6875E-6ADD-8749-9270-C6B568DE4762}" type="slidenum">
              <a:rPr lang="en-US"/>
              <a:pPr/>
              <a:t>‹#›</a:t>
            </a:fld>
            <a:endParaRPr lang="en-US"/>
          </a:p>
        </p:txBody>
      </p:sp>
    </p:spTree>
    <p:extLst>
      <p:ext uri="{BB962C8B-B14F-4D97-AF65-F5344CB8AC3E}">
        <p14:creationId xmlns:p14="http://schemas.microsoft.com/office/powerpoint/2010/main" val="8135659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6300" y="4857792"/>
            <a:ext cx="8568531" cy="1501435"/>
          </a:xfrm>
        </p:spPr>
        <p:txBody>
          <a:bodyPr anchor="t"/>
          <a:lstStyle>
            <a:lvl1pPr algn="l">
              <a:defRPr sz="4409" b="1" cap="all"/>
            </a:lvl1pPr>
          </a:lstStyle>
          <a:p>
            <a:r>
              <a:rPr lang="en-US"/>
              <a:t>Click to edit Master title style</a:t>
            </a:r>
          </a:p>
        </p:txBody>
      </p:sp>
      <p:sp>
        <p:nvSpPr>
          <p:cNvPr id="3" name="Text Placeholder 2"/>
          <p:cNvSpPr>
            <a:spLocks noGrp="1"/>
          </p:cNvSpPr>
          <p:nvPr>
            <p:ph type="body" idx="1"/>
          </p:nvPr>
        </p:nvSpPr>
        <p:spPr>
          <a:xfrm>
            <a:off x="796300" y="3204114"/>
            <a:ext cx="8568531" cy="1653678"/>
          </a:xfrm>
        </p:spPr>
        <p:txBody>
          <a:bodyPr anchor="b"/>
          <a:lstStyle>
            <a:lvl1pPr marL="0" indent="0">
              <a:buNone/>
              <a:defRPr sz="2205">
                <a:solidFill>
                  <a:schemeClr val="tx1">
                    <a:tint val="75000"/>
                  </a:schemeClr>
                </a:solidFill>
              </a:defRPr>
            </a:lvl1pPr>
            <a:lvl2pPr marL="503972" indent="0">
              <a:buNone/>
              <a:defRPr sz="1984">
                <a:solidFill>
                  <a:schemeClr val="tx1">
                    <a:tint val="75000"/>
                  </a:schemeClr>
                </a:solidFill>
              </a:defRPr>
            </a:lvl2pPr>
            <a:lvl3pPr marL="1007943" indent="0">
              <a:buNone/>
              <a:defRPr sz="1764">
                <a:solidFill>
                  <a:schemeClr val="tx1">
                    <a:tint val="75000"/>
                  </a:schemeClr>
                </a:solidFill>
              </a:defRPr>
            </a:lvl3pPr>
            <a:lvl4pPr marL="1511915" indent="0">
              <a:buNone/>
              <a:defRPr sz="1543">
                <a:solidFill>
                  <a:schemeClr val="tx1">
                    <a:tint val="75000"/>
                  </a:schemeClr>
                </a:solidFill>
              </a:defRPr>
            </a:lvl4pPr>
            <a:lvl5pPr marL="2015886" indent="0">
              <a:buNone/>
              <a:defRPr sz="1543">
                <a:solidFill>
                  <a:schemeClr val="tx1">
                    <a:tint val="75000"/>
                  </a:schemeClr>
                </a:solidFill>
              </a:defRPr>
            </a:lvl5pPr>
            <a:lvl6pPr marL="2519858" indent="0">
              <a:buNone/>
              <a:defRPr sz="1543">
                <a:solidFill>
                  <a:schemeClr val="tx1">
                    <a:tint val="75000"/>
                  </a:schemeClr>
                </a:solidFill>
              </a:defRPr>
            </a:lvl6pPr>
            <a:lvl7pPr marL="3023829" indent="0">
              <a:buNone/>
              <a:defRPr sz="1543">
                <a:solidFill>
                  <a:schemeClr val="tx1">
                    <a:tint val="75000"/>
                  </a:schemeClr>
                </a:solidFill>
              </a:defRPr>
            </a:lvl7pPr>
            <a:lvl8pPr marL="3527801" indent="0">
              <a:buNone/>
              <a:defRPr sz="1543">
                <a:solidFill>
                  <a:schemeClr val="tx1">
                    <a:tint val="75000"/>
                  </a:schemeClr>
                </a:solidFill>
              </a:defRPr>
            </a:lvl8pPr>
            <a:lvl9pPr marL="4031772" indent="0">
              <a:buNone/>
              <a:defRPr sz="154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B4DC648A-B16F-A942-A742-0443287FB40C}" type="slidenum">
              <a:rPr lang="en-US" altLang="en-US" smtClean="0"/>
              <a:pPr/>
              <a:t>‹#›</a:t>
            </a:fld>
            <a:endParaRPr lang="en-US" altLang="en-US"/>
          </a:p>
        </p:txBody>
      </p:sp>
      <p:pic>
        <p:nvPicPr>
          <p:cNvPr id="7" name="Picture 4" descr="C:\Users\Chris\University\Teaching\cs221\WWW\slides\img\stanford.png">
            <a:extLst>
              <a:ext uri="{FF2B5EF4-FFF2-40B4-BE49-F238E27FC236}">
                <a16:creationId xmlns:a16="http://schemas.microsoft.com/office/drawing/2014/main" id="{866949F2-FDA4-9446-A1C7-0808A1FA5162}"/>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E203F1F6-E1AA-774E-98DF-5E6A7FF815E3}"/>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04261646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4032" y="300987"/>
            <a:ext cx="3316456" cy="1280945"/>
          </a:xfrm>
        </p:spPr>
        <p:txBody>
          <a:bodyPr anchor="b"/>
          <a:lstStyle>
            <a:lvl1pPr algn="l">
              <a:defRPr sz="2205" b="1"/>
            </a:lvl1pPr>
          </a:lstStyle>
          <a:p>
            <a:r>
              <a:rPr lang="en-US"/>
              <a:t>Click to edit Master title style</a:t>
            </a:r>
          </a:p>
        </p:txBody>
      </p:sp>
      <p:sp>
        <p:nvSpPr>
          <p:cNvPr id="3" name="Content Placeholder 2"/>
          <p:cNvSpPr>
            <a:spLocks noGrp="1"/>
          </p:cNvSpPr>
          <p:nvPr>
            <p:ph idx="1"/>
          </p:nvPr>
        </p:nvSpPr>
        <p:spPr>
          <a:xfrm>
            <a:off x="3941245" y="300988"/>
            <a:ext cx="5635349" cy="6451973"/>
          </a:xfrm>
        </p:spPr>
        <p:txBody>
          <a:bodyPr/>
          <a:lstStyle>
            <a:lvl1pPr>
              <a:defRPr sz="3527"/>
            </a:lvl1pPr>
            <a:lvl2pPr>
              <a:defRPr sz="3086"/>
            </a:lvl2pPr>
            <a:lvl3pPr>
              <a:defRPr sz="2646"/>
            </a:lvl3pPr>
            <a:lvl4pPr>
              <a:defRPr sz="2205"/>
            </a:lvl4pPr>
            <a:lvl5pPr>
              <a:defRPr sz="2205"/>
            </a:lvl5pPr>
            <a:lvl6pPr>
              <a:defRPr sz="2205"/>
            </a:lvl6pPr>
            <a:lvl7pPr>
              <a:defRPr sz="2205"/>
            </a:lvl7pPr>
            <a:lvl8pPr>
              <a:defRPr sz="2205"/>
            </a:lvl8pPr>
            <a:lvl9pPr>
              <a:defRPr sz="220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04032" y="1581933"/>
            <a:ext cx="3316456" cy="5171028"/>
          </a:xfrm>
        </p:spPr>
        <p:txBody>
          <a:bodyPr/>
          <a:lstStyle>
            <a:lvl1pPr marL="0" indent="0">
              <a:buNone/>
              <a:defRPr sz="1543"/>
            </a:lvl1pPr>
            <a:lvl2pPr marL="503972" indent="0">
              <a:buNone/>
              <a:defRPr sz="1323"/>
            </a:lvl2pPr>
            <a:lvl3pPr marL="1007943" indent="0">
              <a:buNone/>
              <a:defRPr sz="1102"/>
            </a:lvl3pPr>
            <a:lvl4pPr marL="1511915" indent="0">
              <a:buNone/>
              <a:defRPr sz="992"/>
            </a:lvl4pPr>
            <a:lvl5pPr marL="2015886" indent="0">
              <a:buNone/>
              <a:defRPr sz="992"/>
            </a:lvl5pPr>
            <a:lvl6pPr marL="2519858" indent="0">
              <a:buNone/>
              <a:defRPr sz="992"/>
            </a:lvl6pPr>
            <a:lvl7pPr marL="3023829" indent="0">
              <a:buNone/>
              <a:defRPr sz="992"/>
            </a:lvl7pPr>
            <a:lvl8pPr marL="3527801" indent="0">
              <a:buNone/>
              <a:defRPr sz="992"/>
            </a:lvl8pPr>
            <a:lvl9pPr marL="4031772" indent="0">
              <a:buNone/>
              <a:defRPr sz="992"/>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A8E83A25-62F4-9547-8FD1-2AFD6A93F6BB}" type="slidenum">
              <a:rPr lang="en-US"/>
              <a:pPr/>
              <a:t>‹#›</a:t>
            </a:fld>
            <a:endParaRPr lang="en-US"/>
          </a:p>
        </p:txBody>
      </p:sp>
    </p:spTree>
    <p:extLst>
      <p:ext uri="{BB962C8B-B14F-4D97-AF65-F5344CB8AC3E}">
        <p14:creationId xmlns:p14="http://schemas.microsoft.com/office/powerpoint/2010/main" val="334729944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5873" y="5291772"/>
            <a:ext cx="6048375" cy="624724"/>
          </a:xfrm>
        </p:spPr>
        <p:txBody>
          <a:bodyPr anchor="b"/>
          <a:lstStyle>
            <a:lvl1pPr algn="l">
              <a:defRPr sz="2205" b="1"/>
            </a:lvl1pPr>
          </a:lstStyle>
          <a:p>
            <a:r>
              <a:rPr lang="en-US"/>
              <a:t>Click to edit Master title style</a:t>
            </a:r>
          </a:p>
        </p:txBody>
      </p:sp>
      <p:sp>
        <p:nvSpPr>
          <p:cNvPr id="3" name="Picture Placeholder 2"/>
          <p:cNvSpPr>
            <a:spLocks noGrp="1"/>
          </p:cNvSpPr>
          <p:nvPr>
            <p:ph type="pic" idx="1"/>
          </p:nvPr>
        </p:nvSpPr>
        <p:spPr>
          <a:xfrm>
            <a:off x="1975873" y="675471"/>
            <a:ext cx="6048375" cy="4535805"/>
          </a:xfrm>
        </p:spPr>
        <p:txBody>
          <a:bodyPr/>
          <a:lstStyle>
            <a:lvl1pPr marL="0" indent="0">
              <a:buNone/>
              <a:defRPr sz="3527"/>
            </a:lvl1pPr>
            <a:lvl2pPr marL="503972" indent="0">
              <a:buNone/>
              <a:defRPr sz="3086"/>
            </a:lvl2pPr>
            <a:lvl3pPr marL="1007943" indent="0">
              <a:buNone/>
              <a:defRPr sz="2646"/>
            </a:lvl3pPr>
            <a:lvl4pPr marL="1511915" indent="0">
              <a:buNone/>
              <a:defRPr sz="2205"/>
            </a:lvl4pPr>
            <a:lvl5pPr marL="2015886" indent="0">
              <a:buNone/>
              <a:defRPr sz="2205"/>
            </a:lvl5pPr>
            <a:lvl6pPr marL="2519858" indent="0">
              <a:buNone/>
              <a:defRPr sz="2205"/>
            </a:lvl6pPr>
            <a:lvl7pPr marL="3023829" indent="0">
              <a:buNone/>
              <a:defRPr sz="2205"/>
            </a:lvl7pPr>
            <a:lvl8pPr marL="3527801" indent="0">
              <a:buNone/>
              <a:defRPr sz="2205"/>
            </a:lvl8pPr>
            <a:lvl9pPr marL="4031772" indent="0">
              <a:buNone/>
              <a:defRPr sz="2205"/>
            </a:lvl9pPr>
          </a:lstStyle>
          <a:p>
            <a:pPr lvl="0"/>
            <a:endParaRPr lang="en-US" noProof="0"/>
          </a:p>
        </p:txBody>
      </p:sp>
      <p:sp>
        <p:nvSpPr>
          <p:cNvPr id="4" name="Text Placeholder 3"/>
          <p:cNvSpPr>
            <a:spLocks noGrp="1"/>
          </p:cNvSpPr>
          <p:nvPr>
            <p:ph type="body" sz="half" idx="2"/>
          </p:nvPr>
        </p:nvSpPr>
        <p:spPr>
          <a:xfrm>
            <a:off x="1975873" y="5916496"/>
            <a:ext cx="6048375" cy="887211"/>
          </a:xfrm>
        </p:spPr>
        <p:txBody>
          <a:bodyPr/>
          <a:lstStyle>
            <a:lvl1pPr marL="0" indent="0">
              <a:buNone/>
              <a:defRPr sz="1543"/>
            </a:lvl1pPr>
            <a:lvl2pPr marL="503972" indent="0">
              <a:buNone/>
              <a:defRPr sz="1323"/>
            </a:lvl2pPr>
            <a:lvl3pPr marL="1007943" indent="0">
              <a:buNone/>
              <a:defRPr sz="1102"/>
            </a:lvl3pPr>
            <a:lvl4pPr marL="1511915" indent="0">
              <a:buNone/>
              <a:defRPr sz="992"/>
            </a:lvl4pPr>
            <a:lvl5pPr marL="2015886" indent="0">
              <a:buNone/>
              <a:defRPr sz="992"/>
            </a:lvl5pPr>
            <a:lvl6pPr marL="2519858" indent="0">
              <a:buNone/>
              <a:defRPr sz="992"/>
            </a:lvl6pPr>
            <a:lvl7pPr marL="3023829" indent="0">
              <a:buNone/>
              <a:defRPr sz="992"/>
            </a:lvl7pPr>
            <a:lvl8pPr marL="3527801" indent="0">
              <a:buNone/>
              <a:defRPr sz="992"/>
            </a:lvl8pPr>
            <a:lvl9pPr marL="4031772" indent="0">
              <a:buNone/>
              <a:defRPr sz="992"/>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131C5D7C-2A77-904B-A089-521B12E49B73}" type="slidenum">
              <a:rPr lang="en-US"/>
              <a:pPr/>
              <a:t>‹#›</a:t>
            </a:fld>
            <a:endParaRPr lang="en-US"/>
          </a:p>
        </p:txBody>
      </p:sp>
    </p:spTree>
    <p:extLst>
      <p:ext uri="{BB962C8B-B14F-4D97-AF65-F5344CB8AC3E}">
        <p14:creationId xmlns:p14="http://schemas.microsoft.com/office/powerpoint/2010/main" val="245849823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DBBA398C-59D6-7440-9F78-F78DC87AE661}" type="slidenum">
              <a:rPr lang="en-US"/>
              <a:pPr/>
              <a:t>‹#›</a:t>
            </a:fld>
            <a:endParaRPr lang="en-US"/>
          </a:p>
        </p:txBody>
      </p:sp>
    </p:spTree>
    <p:extLst>
      <p:ext uri="{BB962C8B-B14F-4D97-AF65-F5344CB8AC3E}">
        <p14:creationId xmlns:p14="http://schemas.microsoft.com/office/powerpoint/2010/main" val="397334007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82445" y="671971"/>
            <a:ext cx="2142133" cy="604774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56047" y="671971"/>
            <a:ext cx="6258388" cy="60477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618196FC-F9D7-A146-B6F3-A3A1A75AF73C}" type="slidenum">
              <a:rPr lang="en-US"/>
              <a:pPr/>
              <a:t>‹#›</a:t>
            </a:fld>
            <a:endParaRPr lang="en-US"/>
          </a:p>
        </p:txBody>
      </p:sp>
    </p:spTree>
    <p:extLst>
      <p:ext uri="{BB962C8B-B14F-4D97-AF65-F5344CB8AC3E}">
        <p14:creationId xmlns:p14="http://schemas.microsoft.com/office/powerpoint/2010/main" val="212298550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8435" name="Rectangle 3"/>
          <p:cNvSpPr>
            <a:spLocks noGrp="1" noChangeArrowheads="1"/>
          </p:cNvSpPr>
          <p:nvPr>
            <p:ph type="ctrTitle"/>
          </p:nvPr>
        </p:nvSpPr>
        <p:spPr>
          <a:xfrm>
            <a:off x="756047" y="1763924"/>
            <a:ext cx="8568531" cy="2267903"/>
          </a:xfrm>
        </p:spPr>
        <p:txBody>
          <a:bodyPr/>
          <a:lstStyle>
            <a:lvl1pPr>
              <a:defRPr>
                <a:solidFill>
                  <a:schemeClr val="tx1"/>
                </a:solidFill>
                <a:latin typeface="Calibri" charset="0"/>
              </a:defRPr>
            </a:lvl1pPr>
          </a:lstStyle>
          <a:p>
            <a:pPr lvl="0"/>
            <a:r>
              <a:rPr lang="en-US" altLang="x-none" noProof="0"/>
              <a:t>Click to edit Master title style</a:t>
            </a:r>
            <a:endParaRPr lang="x-none" altLang="x-none" noProof="0"/>
          </a:p>
        </p:txBody>
      </p:sp>
      <p:sp>
        <p:nvSpPr>
          <p:cNvPr id="18436" name="Rectangle 4"/>
          <p:cNvSpPr>
            <a:spLocks noGrp="1" noChangeArrowheads="1"/>
          </p:cNvSpPr>
          <p:nvPr>
            <p:ph type="subTitle" idx="1"/>
          </p:nvPr>
        </p:nvSpPr>
        <p:spPr>
          <a:xfrm>
            <a:off x="1512094" y="4871790"/>
            <a:ext cx="7056438" cy="1679928"/>
          </a:xfrm>
        </p:spPr>
        <p:txBody>
          <a:bodyPr/>
          <a:lstStyle>
            <a:lvl1pPr marL="0" indent="0" algn="ctr">
              <a:buFontTx/>
              <a:buNone/>
              <a:defRPr/>
            </a:lvl1pPr>
          </a:lstStyle>
          <a:p>
            <a:pPr lvl="0"/>
            <a:r>
              <a:rPr lang="en-US" altLang="x-none" noProof="0"/>
              <a:t>Click to edit Master subtitle style</a:t>
            </a:r>
          </a:p>
        </p:txBody>
      </p:sp>
      <p:sp>
        <p:nvSpPr>
          <p:cNvPr id="18443" name="Text Box 11"/>
          <p:cNvSpPr txBox="1">
            <a:spLocks noChangeArrowheads="1"/>
          </p:cNvSpPr>
          <p:nvPr/>
        </p:nvSpPr>
        <p:spPr bwMode="auto">
          <a:xfrm>
            <a:off x="756047" y="7055697"/>
            <a:ext cx="8568531" cy="344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Bef>
                <a:spcPct val="20000"/>
              </a:spcBef>
            </a:pPr>
            <a:r>
              <a:rPr lang="en-US" altLang="x-none" sz="882"/>
              <a:t>This document is copyright (C) Stanford Computer Science and Marty Stepp, licensed under Creative Commons Attribution 2.5 License.  All rights reserved.</a:t>
            </a:r>
            <a:br>
              <a:rPr lang="en-US" altLang="x-none" sz="882"/>
            </a:br>
            <a:r>
              <a:rPr lang="en-US" altLang="x-none" sz="882"/>
              <a:t>Based on slides created by Keith Schwarz, Mehran Sahami, Eric Roberts, Stuart Reges, and others.</a:t>
            </a:r>
          </a:p>
        </p:txBody>
      </p:sp>
    </p:spTree>
    <p:extLst>
      <p:ext uri="{BB962C8B-B14F-4D97-AF65-F5344CB8AC3E}">
        <p14:creationId xmlns:p14="http://schemas.microsoft.com/office/powerpoint/2010/main" val="230095281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625931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7793" y="1884670"/>
            <a:ext cx="8694539" cy="3144614"/>
          </a:xfrm>
        </p:spPr>
        <p:txBody>
          <a:bodyPr anchor="b"/>
          <a:lstStyle>
            <a:lvl1pPr>
              <a:defRPr sz="6614"/>
            </a:lvl1pPr>
          </a:lstStyle>
          <a:p>
            <a:r>
              <a:rPr lang="en-US"/>
              <a:t>Click to edit Master title style</a:t>
            </a:r>
          </a:p>
        </p:txBody>
      </p:sp>
      <p:sp>
        <p:nvSpPr>
          <p:cNvPr id="3" name="Text Placeholder 2"/>
          <p:cNvSpPr>
            <a:spLocks noGrp="1"/>
          </p:cNvSpPr>
          <p:nvPr>
            <p:ph type="body" idx="1"/>
          </p:nvPr>
        </p:nvSpPr>
        <p:spPr>
          <a:xfrm>
            <a:off x="687793" y="5059034"/>
            <a:ext cx="8694539" cy="1653678"/>
          </a:xfrm>
        </p:spPr>
        <p:txBody>
          <a:bodyPr/>
          <a:lstStyle>
            <a:lvl1pPr marL="0" indent="0">
              <a:buNone/>
              <a:defRPr sz="2646"/>
            </a:lvl1pPr>
            <a:lvl2pPr marL="503972" indent="0">
              <a:buNone/>
              <a:defRPr sz="2205"/>
            </a:lvl2pPr>
            <a:lvl3pPr marL="1007943" indent="0">
              <a:buNone/>
              <a:defRPr sz="1984"/>
            </a:lvl3pPr>
            <a:lvl4pPr marL="1511915" indent="0">
              <a:buNone/>
              <a:defRPr sz="1764"/>
            </a:lvl4pPr>
            <a:lvl5pPr marL="2015886" indent="0">
              <a:buNone/>
              <a:defRPr sz="1764"/>
            </a:lvl5pPr>
            <a:lvl6pPr marL="2519858" indent="0">
              <a:buNone/>
              <a:defRPr sz="1764"/>
            </a:lvl6pPr>
            <a:lvl7pPr marL="3023829" indent="0">
              <a:buNone/>
              <a:defRPr sz="1764"/>
            </a:lvl7pPr>
            <a:lvl8pPr marL="3527801" indent="0">
              <a:buNone/>
              <a:defRPr sz="1764"/>
            </a:lvl8pPr>
            <a:lvl9pPr marL="4031772" indent="0">
              <a:buNone/>
              <a:defRPr sz="1764"/>
            </a:lvl9pPr>
          </a:lstStyle>
          <a:p>
            <a:pPr lvl="0"/>
            <a:r>
              <a:rPr lang="en-US"/>
              <a:t>Click to edit Master text styles</a:t>
            </a:r>
          </a:p>
        </p:txBody>
      </p:sp>
    </p:spTree>
    <p:extLst>
      <p:ext uri="{BB962C8B-B14F-4D97-AF65-F5344CB8AC3E}">
        <p14:creationId xmlns:p14="http://schemas.microsoft.com/office/powerpoint/2010/main" val="317141770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68010" y="1427939"/>
            <a:ext cx="4788297" cy="57117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24318" y="1427939"/>
            <a:ext cx="4788297" cy="57117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1472189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4794" y="402483"/>
            <a:ext cx="8694539" cy="1461188"/>
          </a:xfrm>
        </p:spPr>
        <p:txBody>
          <a:bodyPr/>
          <a:lstStyle/>
          <a:p>
            <a:r>
              <a:rPr lang="en-US"/>
              <a:t>Click to edit Master title style</a:t>
            </a:r>
          </a:p>
        </p:txBody>
      </p:sp>
      <p:sp>
        <p:nvSpPr>
          <p:cNvPr id="3" name="Text Placeholder 2"/>
          <p:cNvSpPr>
            <a:spLocks noGrp="1"/>
          </p:cNvSpPr>
          <p:nvPr>
            <p:ph type="body" idx="1"/>
          </p:nvPr>
        </p:nvSpPr>
        <p:spPr>
          <a:xfrm>
            <a:off x="694794" y="1853171"/>
            <a:ext cx="4265014"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t>Click to edit Master text styles</a:t>
            </a:r>
          </a:p>
        </p:txBody>
      </p:sp>
      <p:sp>
        <p:nvSpPr>
          <p:cNvPr id="4" name="Content Placeholder 3"/>
          <p:cNvSpPr>
            <a:spLocks noGrp="1"/>
          </p:cNvSpPr>
          <p:nvPr>
            <p:ph sz="half" idx="2"/>
          </p:nvPr>
        </p:nvSpPr>
        <p:spPr>
          <a:xfrm>
            <a:off x="694794" y="2761381"/>
            <a:ext cx="4265014" cy="4061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103317" y="1853171"/>
            <a:ext cx="4286016"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t>Click to edit Master text styles</a:t>
            </a:r>
          </a:p>
        </p:txBody>
      </p:sp>
      <p:sp>
        <p:nvSpPr>
          <p:cNvPr id="6" name="Content Placeholder 5"/>
          <p:cNvSpPr>
            <a:spLocks noGrp="1"/>
          </p:cNvSpPr>
          <p:nvPr>
            <p:ph sz="quarter" idx="4"/>
          </p:nvPr>
        </p:nvSpPr>
        <p:spPr>
          <a:xfrm>
            <a:off x="5103317" y="2761381"/>
            <a:ext cx="4286016" cy="4061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7004219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792613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04031" y="1763925"/>
            <a:ext cx="4452276" cy="4989036"/>
          </a:xfrm>
        </p:spPr>
        <p:txBody>
          <a:bodyPr/>
          <a:lstStyle>
            <a:lvl1pPr>
              <a:defRPr sz="3086"/>
            </a:lvl1pPr>
            <a:lvl2pPr>
              <a:defRPr sz="2646"/>
            </a:lvl2pPr>
            <a:lvl3pPr>
              <a:defRPr sz="2205"/>
            </a:lvl3pPr>
            <a:lvl4pPr>
              <a:defRPr sz="1984"/>
            </a:lvl4pPr>
            <a:lvl5pPr>
              <a:defRPr sz="1984"/>
            </a:lvl5pPr>
            <a:lvl6pPr>
              <a:defRPr sz="1984"/>
            </a:lvl6pPr>
            <a:lvl7pPr>
              <a:defRPr sz="1984"/>
            </a:lvl7pPr>
            <a:lvl8pPr>
              <a:defRPr sz="1984"/>
            </a:lvl8pPr>
            <a:lvl9pPr>
              <a:defRPr sz="198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24318" y="1763925"/>
            <a:ext cx="4452276" cy="4989036"/>
          </a:xfrm>
        </p:spPr>
        <p:txBody>
          <a:bodyPr/>
          <a:lstStyle>
            <a:lvl1pPr>
              <a:defRPr sz="3086"/>
            </a:lvl1pPr>
            <a:lvl2pPr>
              <a:defRPr sz="2646"/>
            </a:lvl2pPr>
            <a:lvl3pPr>
              <a:defRPr sz="2205"/>
            </a:lvl3pPr>
            <a:lvl4pPr>
              <a:defRPr sz="1984"/>
            </a:lvl4pPr>
            <a:lvl5pPr>
              <a:defRPr sz="1984"/>
            </a:lvl5pPr>
            <a:lvl6pPr>
              <a:defRPr sz="1984"/>
            </a:lvl6pPr>
            <a:lvl7pPr>
              <a:defRPr sz="1984"/>
            </a:lvl7pPr>
            <a:lvl8pPr>
              <a:defRPr sz="1984"/>
            </a:lvl8pPr>
            <a:lvl9pPr>
              <a:defRPr sz="198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ltLang="en-US"/>
          </a:p>
        </p:txBody>
      </p:sp>
      <p:sp>
        <p:nvSpPr>
          <p:cNvPr id="6" name="Footer Placeholder 5"/>
          <p:cNvSpPr>
            <a:spLocks noGrp="1"/>
          </p:cNvSpPr>
          <p:nvPr>
            <p:ph type="ftr" sz="quarter" idx="11"/>
          </p:nvPr>
        </p:nvSpPr>
        <p:spPr/>
        <p:txBody>
          <a:bodyPr/>
          <a:lstStyle/>
          <a:p>
            <a:endParaRPr lang="en-US" altLang="en-US"/>
          </a:p>
        </p:txBody>
      </p:sp>
      <p:sp>
        <p:nvSpPr>
          <p:cNvPr id="7" name="Slide Number Placeholder 6"/>
          <p:cNvSpPr>
            <a:spLocks noGrp="1"/>
          </p:cNvSpPr>
          <p:nvPr>
            <p:ph type="sldNum" sz="quarter" idx="12"/>
          </p:nvPr>
        </p:nvSpPr>
        <p:spPr/>
        <p:txBody>
          <a:bodyPr/>
          <a:lstStyle/>
          <a:p>
            <a:fld id="{D6F4C23B-6B64-2645-BCEC-407402D52EA3}" type="slidenum">
              <a:rPr lang="en-US" altLang="en-US" smtClean="0"/>
              <a:pPr/>
              <a:t>‹#›</a:t>
            </a:fld>
            <a:endParaRPr lang="en-US" altLang="en-US"/>
          </a:p>
        </p:txBody>
      </p:sp>
      <p:pic>
        <p:nvPicPr>
          <p:cNvPr id="8" name="Picture 4" descr="C:\Users\Chris\University\Teaching\cs221\WWW\slides\img\stanford.png">
            <a:extLst>
              <a:ext uri="{FF2B5EF4-FFF2-40B4-BE49-F238E27FC236}">
                <a16:creationId xmlns:a16="http://schemas.microsoft.com/office/drawing/2014/main" id="{98B23823-BD5F-524E-8E73-00469B1D46E9}"/>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69377292-8ED5-7E43-911C-6769DA71C3CF}"/>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93583457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212148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4794" y="503978"/>
            <a:ext cx="3251702" cy="1763924"/>
          </a:xfrm>
        </p:spPr>
        <p:txBody>
          <a:bodyPr anchor="b"/>
          <a:lstStyle>
            <a:lvl1pPr>
              <a:defRPr sz="3527"/>
            </a:lvl1pPr>
          </a:lstStyle>
          <a:p>
            <a:r>
              <a:rPr lang="en-US"/>
              <a:t>Click to edit Master title style</a:t>
            </a:r>
          </a:p>
        </p:txBody>
      </p:sp>
      <p:sp>
        <p:nvSpPr>
          <p:cNvPr id="3" name="Content Placeholder 2"/>
          <p:cNvSpPr>
            <a:spLocks noGrp="1"/>
          </p:cNvSpPr>
          <p:nvPr>
            <p:ph idx="1"/>
          </p:nvPr>
        </p:nvSpPr>
        <p:spPr>
          <a:xfrm>
            <a:off x="4286016" y="1088454"/>
            <a:ext cx="5103316" cy="5372269"/>
          </a:xfrm>
        </p:spPr>
        <p:txBody>
          <a:bodyPr/>
          <a:lstStyle>
            <a:lvl1pPr>
              <a:defRPr sz="3527"/>
            </a:lvl1pPr>
            <a:lvl2pPr>
              <a:defRPr sz="3086"/>
            </a:lvl2pPr>
            <a:lvl3pPr>
              <a:defRPr sz="2646"/>
            </a:lvl3pPr>
            <a:lvl4pPr>
              <a:defRPr sz="2205"/>
            </a:lvl4pPr>
            <a:lvl5pPr>
              <a:defRPr sz="2205"/>
            </a:lvl5pPr>
            <a:lvl6pPr>
              <a:defRPr sz="2205"/>
            </a:lvl6pPr>
            <a:lvl7pPr>
              <a:defRPr sz="2205"/>
            </a:lvl7pPr>
            <a:lvl8pPr>
              <a:defRPr sz="2205"/>
            </a:lvl8pPr>
            <a:lvl9pPr>
              <a:defRPr sz="220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94794" y="2267902"/>
            <a:ext cx="3251702"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a:t>Click to edit Master text styles</a:t>
            </a:r>
          </a:p>
        </p:txBody>
      </p:sp>
    </p:spTree>
    <p:extLst>
      <p:ext uri="{BB962C8B-B14F-4D97-AF65-F5344CB8AC3E}">
        <p14:creationId xmlns:p14="http://schemas.microsoft.com/office/powerpoint/2010/main" val="130095914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4794" y="503978"/>
            <a:ext cx="3251702" cy="1763924"/>
          </a:xfrm>
        </p:spPr>
        <p:txBody>
          <a:bodyPr anchor="b"/>
          <a:lstStyle>
            <a:lvl1pPr>
              <a:defRPr sz="3527"/>
            </a:lvl1pPr>
          </a:lstStyle>
          <a:p>
            <a:r>
              <a:rPr lang="en-US"/>
              <a:t>Click to edit Master title style</a:t>
            </a:r>
          </a:p>
        </p:txBody>
      </p:sp>
      <p:sp>
        <p:nvSpPr>
          <p:cNvPr id="3" name="Picture Placeholder 2"/>
          <p:cNvSpPr>
            <a:spLocks noGrp="1"/>
          </p:cNvSpPr>
          <p:nvPr>
            <p:ph type="pic" idx="1"/>
          </p:nvPr>
        </p:nvSpPr>
        <p:spPr>
          <a:xfrm>
            <a:off x="4286016" y="1088454"/>
            <a:ext cx="5103316" cy="5372269"/>
          </a:xfrm>
        </p:spPr>
        <p:txBody>
          <a:bodyPr/>
          <a:lstStyle>
            <a:lvl1pPr marL="0" indent="0">
              <a:buNone/>
              <a:defRPr sz="3527"/>
            </a:lvl1pPr>
            <a:lvl2pPr marL="503972" indent="0">
              <a:buNone/>
              <a:defRPr sz="3086"/>
            </a:lvl2pPr>
            <a:lvl3pPr marL="1007943" indent="0">
              <a:buNone/>
              <a:defRPr sz="2646"/>
            </a:lvl3pPr>
            <a:lvl4pPr marL="1511915" indent="0">
              <a:buNone/>
              <a:defRPr sz="2205"/>
            </a:lvl4pPr>
            <a:lvl5pPr marL="2015886" indent="0">
              <a:buNone/>
              <a:defRPr sz="2205"/>
            </a:lvl5pPr>
            <a:lvl6pPr marL="2519858" indent="0">
              <a:buNone/>
              <a:defRPr sz="2205"/>
            </a:lvl6pPr>
            <a:lvl7pPr marL="3023829" indent="0">
              <a:buNone/>
              <a:defRPr sz="2205"/>
            </a:lvl7pPr>
            <a:lvl8pPr marL="3527801" indent="0">
              <a:buNone/>
              <a:defRPr sz="2205"/>
            </a:lvl8pPr>
            <a:lvl9pPr marL="4031772" indent="0">
              <a:buNone/>
              <a:defRPr sz="2205"/>
            </a:lvl9pPr>
          </a:lstStyle>
          <a:p>
            <a:r>
              <a:rPr lang="en-US"/>
              <a:t>Drag picture to placeholder or click icon to add</a:t>
            </a:r>
          </a:p>
        </p:txBody>
      </p:sp>
      <p:sp>
        <p:nvSpPr>
          <p:cNvPr id="4" name="Text Placeholder 3"/>
          <p:cNvSpPr>
            <a:spLocks noGrp="1"/>
          </p:cNvSpPr>
          <p:nvPr>
            <p:ph type="body" sz="half" idx="2"/>
          </p:nvPr>
        </p:nvSpPr>
        <p:spPr>
          <a:xfrm>
            <a:off x="694794" y="2267902"/>
            <a:ext cx="3251702"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a:t>Click to edit Master text styles</a:t>
            </a:r>
          </a:p>
        </p:txBody>
      </p:sp>
    </p:spTree>
    <p:extLst>
      <p:ext uri="{BB962C8B-B14F-4D97-AF65-F5344CB8AC3E}">
        <p14:creationId xmlns:p14="http://schemas.microsoft.com/office/powerpoint/2010/main" val="271237376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8414951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476464" y="0"/>
            <a:ext cx="2436151" cy="713969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68010" y="0"/>
            <a:ext cx="7140443" cy="71396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7472413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8435" name="Rectangle 3"/>
          <p:cNvSpPr>
            <a:spLocks noGrp="1" noChangeArrowheads="1"/>
          </p:cNvSpPr>
          <p:nvPr>
            <p:ph type="ctrTitle"/>
          </p:nvPr>
        </p:nvSpPr>
        <p:spPr>
          <a:xfrm>
            <a:off x="756047" y="1763924"/>
            <a:ext cx="8568531" cy="2267903"/>
          </a:xfrm>
        </p:spPr>
        <p:txBody>
          <a:bodyPr/>
          <a:lstStyle>
            <a:lvl1pPr>
              <a:defRPr>
                <a:solidFill>
                  <a:schemeClr val="tx1"/>
                </a:solidFill>
                <a:latin typeface="Calibri" charset="0"/>
              </a:defRPr>
            </a:lvl1pPr>
          </a:lstStyle>
          <a:p>
            <a:pPr lvl="0"/>
            <a:r>
              <a:rPr lang="en-US" altLang="x-none" noProof="0"/>
              <a:t>Click to edit Master title style</a:t>
            </a:r>
            <a:endParaRPr lang="x-none" altLang="x-none" noProof="0"/>
          </a:p>
        </p:txBody>
      </p:sp>
      <p:sp>
        <p:nvSpPr>
          <p:cNvPr id="18436" name="Rectangle 4"/>
          <p:cNvSpPr>
            <a:spLocks noGrp="1" noChangeArrowheads="1"/>
          </p:cNvSpPr>
          <p:nvPr>
            <p:ph type="subTitle" idx="1"/>
          </p:nvPr>
        </p:nvSpPr>
        <p:spPr>
          <a:xfrm>
            <a:off x="1512094" y="4871790"/>
            <a:ext cx="7056438" cy="1679928"/>
          </a:xfrm>
        </p:spPr>
        <p:txBody>
          <a:bodyPr/>
          <a:lstStyle>
            <a:lvl1pPr marL="0" indent="0" algn="ctr">
              <a:buFontTx/>
              <a:buNone/>
              <a:defRPr/>
            </a:lvl1pPr>
          </a:lstStyle>
          <a:p>
            <a:pPr lvl="0"/>
            <a:r>
              <a:rPr lang="en-US" altLang="x-none" noProof="0"/>
              <a:t>Click to edit Master subtitle style</a:t>
            </a:r>
          </a:p>
        </p:txBody>
      </p:sp>
      <p:sp>
        <p:nvSpPr>
          <p:cNvPr id="18443" name="Text Box 11"/>
          <p:cNvSpPr txBox="1">
            <a:spLocks noChangeArrowheads="1"/>
          </p:cNvSpPr>
          <p:nvPr/>
        </p:nvSpPr>
        <p:spPr bwMode="auto">
          <a:xfrm>
            <a:off x="756047" y="7055697"/>
            <a:ext cx="8568531" cy="344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Bef>
                <a:spcPct val="20000"/>
              </a:spcBef>
            </a:pPr>
            <a:r>
              <a:rPr lang="en-US" altLang="x-none" sz="882"/>
              <a:t>This document is copyright (C) Stanford Computer Science and Marty Stepp, licensed under Creative Commons Attribution 2.5 License.  All rights reserved.</a:t>
            </a:r>
            <a:br>
              <a:rPr lang="en-US" altLang="x-none" sz="882"/>
            </a:br>
            <a:r>
              <a:rPr lang="en-US" altLang="x-none" sz="882"/>
              <a:t>Based on slides created by Keith Schwarz, Mehran Sahami, Eric Roberts, Stuart Reges, and others.</a:t>
            </a:r>
          </a:p>
        </p:txBody>
      </p:sp>
    </p:spTree>
    <p:extLst>
      <p:ext uri="{BB962C8B-B14F-4D97-AF65-F5344CB8AC3E}">
        <p14:creationId xmlns:p14="http://schemas.microsoft.com/office/powerpoint/2010/main" val="152085138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7663515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7793" y="1884670"/>
            <a:ext cx="8694539" cy="3144614"/>
          </a:xfrm>
        </p:spPr>
        <p:txBody>
          <a:bodyPr anchor="b"/>
          <a:lstStyle>
            <a:lvl1pPr>
              <a:defRPr sz="6614"/>
            </a:lvl1pPr>
          </a:lstStyle>
          <a:p>
            <a:r>
              <a:rPr lang="en-US"/>
              <a:t>Click to edit Master title style</a:t>
            </a:r>
          </a:p>
        </p:txBody>
      </p:sp>
      <p:sp>
        <p:nvSpPr>
          <p:cNvPr id="3" name="Text Placeholder 2"/>
          <p:cNvSpPr>
            <a:spLocks noGrp="1"/>
          </p:cNvSpPr>
          <p:nvPr>
            <p:ph type="body" idx="1"/>
          </p:nvPr>
        </p:nvSpPr>
        <p:spPr>
          <a:xfrm>
            <a:off x="687793" y="5059034"/>
            <a:ext cx="8694539" cy="1653678"/>
          </a:xfrm>
        </p:spPr>
        <p:txBody>
          <a:bodyPr/>
          <a:lstStyle>
            <a:lvl1pPr marL="0" indent="0">
              <a:buNone/>
              <a:defRPr sz="2646"/>
            </a:lvl1pPr>
            <a:lvl2pPr marL="503972" indent="0">
              <a:buNone/>
              <a:defRPr sz="2205"/>
            </a:lvl2pPr>
            <a:lvl3pPr marL="1007943" indent="0">
              <a:buNone/>
              <a:defRPr sz="1984"/>
            </a:lvl3pPr>
            <a:lvl4pPr marL="1511915" indent="0">
              <a:buNone/>
              <a:defRPr sz="1764"/>
            </a:lvl4pPr>
            <a:lvl5pPr marL="2015886" indent="0">
              <a:buNone/>
              <a:defRPr sz="1764"/>
            </a:lvl5pPr>
            <a:lvl6pPr marL="2519858" indent="0">
              <a:buNone/>
              <a:defRPr sz="1764"/>
            </a:lvl6pPr>
            <a:lvl7pPr marL="3023829" indent="0">
              <a:buNone/>
              <a:defRPr sz="1764"/>
            </a:lvl7pPr>
            <a:lvl8pPr marL="3527801" indent="0">
              <a:buNone/>
              <a:defRPr sz="1764"/>
            </a:lvl8pPr>
            <a:lvl9pPr marL="4031772" indent="0">
              <a:buNone/>
              <a:defRPr sz="1764"/>
            </a:lvl9pPr>
          </a:lstStyle>
          <a:p>
            <a:pPr lvl="0"/>
            <a:r>
              <a:rPr lang="en-US"/>
              <a:t>Click to edit Master text styles</a:t>
            </a:r>
          </a:p>
        </p:txBody>
      </p:sp>
    </p:spTree>
    <p:extLst>
      <p:ext uri="{BB962C8B-B14F-4D97-AF65-F5344CB8AC3E}">
        <p14:creationId xmlns:p14="http://schemas.microsoft.com/office/powerpoint/2010/main" val="402735207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68010" y="1427939"/>
            <a:ext cx="4788297" cy="57117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24318" y="1427939"/>
            <a:ext cx="4788297" cy="57117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3884331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4794" y="402483"/>
            <a:ext cx="8694539" cy="1461188"/>
          </a:xfrm>
        </p:spPr>
        <p:txBody>
          <a:bodyPr/>
          <a:lstStyle/>
          <a:p>
            <a:r>
              <a:rPr lang="en-US"/>
              <a:t>Click to edit Master title style</a:t>
            </a:r>
          </a:p>
        </p:txBody>
      </p:sp>
      <p:sp>
        <p:nvSpPr>
          <p:cNvPr id="3" name="Text Placeholder 2"/>
          <p:cNvSpPr>
            <a:spLocks noGrp="1"/>
          </p:cNvSpPr>
          <p:nvPr>
            <p:ph type="body" idx="1"/>
          </p:nvPr>
        </p:nvSpPr>
        <p:spPr>
          <a:xfrm>
            <a:off x="694794" y="1853171"/>
            <a:ext cx="4265014"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t>Click to edit Master text styles</a:t>
            </a:r>
          </a:p>
        </p:txBody>
      </p:sp>
      <p:sp>
        <p:nvSpPr>
          <p:cNvPr id="4" name="Content Placeholder 3"/>
          <p:cNvSpPr>
            <a:spLocks noGrp="1"/>
          </p:cNvSpPr>
          <p:nvPr>
            <p:ph sz="half" idx="2"/>
          </p:nvPr>
        </p:nvSpPr>
        <p:spPr>
          <a:xfrm>
            <a:off x="694794" y="2761381"/>
            <a:ext cx="4265014" cy="4061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103317" y="1853171"/>
            <a:ext cx="4286016"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t>Click to edit Master text styles</a:t>
            </a:r>
          </a:p>
        </p:txBody>
      </p:sp>
      <p:sp>
        <p:nvSpPr>
          <p:cNvPr id="6" name="Content Placeholder 5"/>
          <p:cNvSpPr>
            <a:spLocks noGrp="1"/>
          </p:cNvSpPr>
          <p:nvPr>
            <p:ph sz="quarter" idx="4"/>
          </p:nvPr>
        </p:nvSpPr>
        <p:spPr>
          <a:xfrm>
            <a:off x="5103317" y="2761381"/>
            <a:ext cx="4286016" cy="4061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845025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504031" y="1692178"/>
            <a:ext cx="4454027" cy="705219"/>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t>Click to edit Master text styles</a:t>
            </a:r>
          </a:p>
        </p:txBody>
      </p:sp>
      <p:sp>
        <p:nvSpPr>
          <p:cNvPr id="4" name="Content Placeholder 3"/>
          <p:cNvSpPr>
            <a:spLocks noGrp="1"/>
          </p:cNvSpPr>
          <p:nvPr>
            <p:ph sz="half" idx="2"/>
          </p:nvPr>
        </p:nvSpPr>
        <p:spPr>
          <a:xfrm>
            <a:off x="504031" y="2397397"/>
            <a:ext cx="4454027" cy="4355563"/>
          </a:xfrm>
        </p:spPr>
        <p:txBody>
          <a:bodyPr/>
          <a:lstStyle>
            <a:lvl1pPr>
              <a:defRPr sz="2646"/>
            </a:lvl1pPr>
            <a:lvl2pPr>
              <a:defRPr sz="2205"/>
            </a:lvl2pPr>
            <a:lvl3pPr>
              <a:defRPr sz="1984"/>
            </a:lvl3pPr>
            <a:lvl4pPr>
              <a:defRPr sz="1764"/>
            </a:lvl4pPr>
            <a:lvl5pPr>
              <a:defRPr sz="1764"/>
            </a:lvl5pPr>
            <a:lvl6pPr>
              <a:defRPr sz="1764"/>
            </a:lvl6pPr>
            <a:lvl7pPr>
              <a:defRPr sz="1764"/>
            </a:lvl7pPr>
            <a:lvl8pPr>
              <a:defRPr sz="1764"/>
            </a:lvl8pPr>
            <a:lvl9pPr>
              <a:defRPr sz="176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120818" y="1692178"/>
            <a:ext cx="4455776" cy="705219"/>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t>Click to edit Master text styles</a:t>
            </a:r>
          </a:p>
        </p:txBody>
      </p:sp>
      <p:sp>
        <p:nvSpPr>
          <p:cNvPr id="6" name="Content Placeholder 5"/>
          <p:cNvSpPr>
            <a:spLocks noGrp="1"/>
          </p:cNvSpPr>
          <p:nvPr>
            <p:ph sz="quarter" idx="4"/>
          </p:nvPr>
        </p:nvSpPr>
        <p:spPr>
          <a:xfrm>
            <a:off x="5120818" y="2397397"/>
            <a:ext cx="4455776" cy="4355563"/>
          </a:xfrm>
        </p:spPr>
        <p:txBody>
          <a:bodyPr/>
          <a:lstStyle>
            <a:lvl1pPr>
              <a:defRPr sz="2646"/>
            </a:lvl1pPr>
            <a:lvl2pPr>
              <a:defRPr sz="2205"/>
            </a:lvl2pPr>
            <a:lvl3pPr>
              <a:defRPr sz="1984"/>
            </a:lvl3pPr>
            <a:lvl4pPr>
              <a:defRPr sz="1764"/>
            </a:lvl4pPr>
            <a:lvl5pPr>
              <a:defRPr sz="1764"/>
            </a:lvl5pPr>
            <a:lvl6pPr>
              <a:defRPr sz="1764"/>
            </a:lvl6pPr>
            <a:lvl7pPr>
              <a:defRPr sz="1764"/>
            </a:lvl7pPr>
            <a:lvl8pPr>
              <a:defRPr sz="1764"/>
            </a:lvl8pPr>
            <a:lvl9pPr>
              <a:defRPr sz="176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ltLang="en-US"/>
          </a:p>
        </p:txBody>
      </p:sp>
      <p:sp>
        <p:nvSpPr>
          <p:cNvPr id="8" name="Footer Placeholder 7"/>
          <p:cNvSpPr>
            <a:spLocks noGrp="1"/>
          </p:cNvSpPr>
          <p:nvPr>
            <p:ph type="ftr" sz="quarter" idx="11"/>
          </p:nvPr>
        </p:nvSpPr>
        <p:spPr/>
        <p:txBody>
          <a:bodyPr/>
          <a:lstStyle/>
          <a:p>
            <a:endParaRPr lang="en-US" altLang="en-US"/>
          </a:p>
        </p:txBody>
      </p:sp>
      <p:sp>
        <p:nvSpPr>
          <p:cNvPr id="9" name="Slide Number Placeholder 8"/>
          <p:cNvSpPr>
            <a:spLocks noGrp="1"/>
          </p:cNvSpPr>
          <p:nvPr>
            <p:ph type="sldNum" sz="quarter" idx="12"/>
          </p:nvPr>
        </p:nvSpPr>
        <p:spPr/>
        <p:txBody>
          <a:bodyPr/>
          <a:lstStyle/>
          <a:p>
            <a:fld id="{69C27266-6D70-B74B-9401-AA4C912077C8}" type="slidenum">
              <a:rPr lang="en-US" altLang="en-US" smtClean="0"/>
              <a:pPr/>
              <a:t>‹#›</a:t>
            </a:fld>
            <a:endParaRPr lang="en-US" altLang="en-US"/>
          </a:p>
        </p:txBody>
      </p:sp>
      <p:pic>
        <p:nvPicPr>
          <p:cNvPr id="10" name="Picture 4" descr="C:\Users\Chris\University\Teaching\cs221\WWW\slides\img\stanford.png">
            <a:extLst>
              <a:ext uri="{FF2B5EF4-FFF2-40B4-BE49-F238E27FC236}">
                <a16:creationId xmlns:a16="http://schemas.microsoft.com/office/drawing/2014/main" id="{6E0002D9-08C8-624C-B336-553524829734}"/>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9C41BBA1-2F78-B04A-8EAC-AEA15CF6C65C}"/>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19444997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5586714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8008382"/>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4794" y="503978"/>
            <a:ext cx="3251702" cy="1763924"/>
          </a:xfrm>
        </p:spPr>
        <p:txBody>
          <a:bodyPr anchor="b"/>
          <a:lstStyle>
            <a:lvl1pPr>
              <a:defRPr sz="3527"/>
            </a:lvl1pPr>
          </a:lstStyle>
          <a:p>
            <a:r>
              <a:rPr lang="en-US"/>
              <a:t>Click to edit Master title style</a:t>
            </a:r>
          </a:p>
        </p:txBody>
      </p:sp>
      <p:sp>
        <p:nvSpPr>
          <p:cNvPr id="3" name="Content Placeholder 2"/>
          <p:cNvSpPr>
            <a:spLocks noGrp="1"/>
          </p:cNvSpPr>
          <p:nvPr>
            <p:ph idx="1"/>
          </p:nvPr>
        </p:nvSpPr>
        <p:spPr>
          <a:xfrm>
            <a:off x="4286016" y="1088454"/>
            <a:ext cx="5103316" cy="5372269"/>
          </a:xfrm>
        </p:spPr>
        <p:txBody>
          <a:bodyPr/>
          <a:lstStyle>
            <a:lvl1pPr>
              <a:defRPr sz="3527"/>
            </a:lvl1pPr>
            <a:lvl2pPr>
              <a:defRPr sz="3086"/>
            </a:lvl2pPr>
            <a:lvl3pPr>
              <a:defRPr sz="2646"/>
            </a:lvl3pPr>
            <a:lvl4pPr>
              <a:defRPr sz="2205"/>
            </a:lvl4pPr>
            <a:lvl5pPr>
              <a:defRPr sz="2205"/>
            </a:lvl5pPr>
            <a:lvl6pPr>
              <a:defRPr sz="2205"/>
            </a:lvl6pPr>
            <a:lvl7pPr>
              <a:defRPr sz="2205"/>
            </a:lvl7pPr>
            <a:lvl8pPr>
              <a:defRPr sz="2205"/>
            </a:lvl8pPr>
            <a:lvl9pPr>
              <a:defRPr sz="220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94794" y="2267902"/>
            <a:ext cx="3251702"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a:t>Click to edit Master text styles</a:t>
            </a:r>
          </a:p>
        </p:txBody>
      </p:sp>
    </p:spTree>
    <p:extLst>
      <p:ext uri="{BB962C8B-B14F-4D97-AF65-F5344CB8AC3E}">
        <p14:creationId xmlns:p14="http://schemas.microsoft.com/office/powerpoint/2010/main" val="343035676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4794" y="503978"/>
            <a:ext cx="3251702" cy="1763924"/>
          </a:xfrm>
        </p:spPr>
        <p:txBody>
          <a:bodyPr anchor="b"/>
          <a:lstStyle>
            <a:lvl1pPr>
              <a:defRPr sz="3527"/>
            </a:lvl1pPr>
          </a:lstStyle>
          <a:p>
            <a:r>
              <a:rPr lang="en-US"/>
              <a:t>Click to edit Master title style</a:t>
            </a:r>
          </a:p>
        </p:txBody>
      </p:sp>
      <p:sp>
        <p:nvSpPr>
          <p:cNvPr id="3" name="Picture Placeholder 2"/>
          <p:cNvSpPr>
            <a:spLocks noGrp="1"/>
          </p:cNvSpPr>
          <p:nvPr>
            <p:ph type="pic" idx="1"/>
          </p:nvPr>
        </p:nvSpPr>
        <p:spPr>
          <a:xfrm>
            <a:off x="4286016" y="1088454"/>
            <a:ext cx="5103316" cy="5372269"/>
          </a:xfrm>
        </p:spPr>
        <p:txBody>
          <a:bodyPr/>
          <a:lstStyle>
            <a:lvl1pPr marL="0" indent="0">
              <a:buNone/>
              <a:defRPr sz="3527"/>
            </a:lvl1pPr>
            <a:lvl2pPr marL="503972" indent="0">
              <a:buNone/>
              <a:defRPr sz="3086"/>
            </a:lvl2pPr>
            <a:lvl3pPr marL="1007943" indent="0">
              <a:buNone/>
              <a:defRPr sz="2646"/>
            </a:lvl3pPr>
            <a:lvl4pPr marL="1511915" indent="0">
              <a:buNone/>
              <a:defRPr sz="2205"/>
            </a:lvl4pPr>
            <a:lvl5pPr marL="2015886" indent="0">
              <a:buNone/>
              <a:defRPr sz="2205"/>
            </a:lvl5pPr>
            <a:lvl6pPr marL="2519858" indent="0">
              <a:buNone/>
              <a:defRPr sz="2205"/>
            </a:lvl6pPr>
            <a:lvl7pPr marL="3023829" indent="0">
              <a:buNone/>
              <a:defRPr sz="2205"/>
            </a:lvl7pPr>
            <a:lvl8pPr marL="3527801" indent="0">
              <a:buNone/>
              <a:defRPr sz="2205"/>
            </a:lvl8pPr>
            <a:lvl9pPr marL="4031772" indent="0">
              <a:buNone/>
              <a:defRPr sz="2205"/>
            </a:lvl9pPr>
          </a:lstStyle>
          <a:p>
            <a:r>
              <a:rPr lang="en-US"/>
              <a:t>Drag picture to placeholder or click icon to add</a:t>
            </a:r>
          </a:p>
        </p:txBody>
      </p:sp>
      <p:sp>
        <p:nvSpPr>
          <p:cNvPr id="4" name="Text Placeholder 3"/>
          <p:cNvSpPr>
            <a:spLocks noGrp="1"/>
          </p:cNvSpPr>
          <p:nvPr>
            <p:ph type="body" sz="half" idx="2"/>
          </p:nvPr>
        </p:nvSpPr>
        <p:spPr>
          <a:xfrm>
            <a:off x="694794" y="2267902"/>
            <a:ext cx="3251702"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a:t>Click to edit Master text styles</a:t>
            </a:r>
          </a:p>
        </p:txBody>
      </p:sp>
    </p:spTree>
    <p:extLst>
      <p:ext uri="{BB962C8B-B14F-4D97-AF65-F5344CB8AC3E}">
        <p14:creationId xmlns:p14="http://schemas.microsoft.com/office/powerpoint/2010/main" val="289549607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0167009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476464" y="0"/>
            <a:ext cx="2436151" cy="713969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68010" y="0"/>
            <a:ext cx="7140443" cy="71396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755453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ltLang="en-US"/>
          </a:p>
        </p:txBody>
      </p:sp>
      <p:sp>
        <p:nvSpPr>
          <p:cNvPr id="4" name="Footer Placeholder 3"/>
          <p:cNvSpPr>
            <a:spLocks noGrp="1"/>
          </p:cNvSpPr>
          <p:nvPr>
            <p:ph type="ftr" sz="quarter" idx="11"/>
          </p:nvPr>
        </p:nvSpPr>
        <p:spPr/>
        <p:txBody>
          <a:bodyPr/>
          <a:lstStyle/>
          <a:p>
            <a:endParaRPr lang="en-US" altLang="en-US"/>
          </a:p>
        </p:txBody>
      </p:sp>
      <p:sp>
        <p:nvSpPr>
          <p:cNvPr id="5" name="Slide Number Placeholder 4"/>
          <p:cNvSpPr>
            <a:spLocks noGrp="1"/>
          </p:cNvSpPr>
          <p:nvPr>
            <p:ph type="sldNum" sz="quarter" idx="12"/>
          </p:nvPr>
        </p:nvSpPr>
        <p:spPr/>
        <p:txBody>
          <a:bodyPr/>
          <a:lstStyle/>
          <a:p>
            <a:fld id="{93FC203D-0946-1C4D-B1C3-F9E015387C6A}" type="slidenum">
              <a:rPr lang="en-US" altLang="en-US" smtClean="0"/>
              <a:pPr/>
              <a:t>‹#›</a:t>
            </a:fld>
            <a:endParaRPr lang="en-US" altLang="en-US"/>
          </a:p>
        </p:txBody>
      </p:sp>
      <p:pic>
        <p:nvPicPr>
          <p:cNvPr id="6" name="Picture 4" descr="C:\Users\Chris\University\Teaching\cs221\WWW\slides\img\stanford.png">
            <a:extLst>
              <a:ext uri="{FF2B5EF4-FFF2-40B4-BE49-F238E27FC236}">
                <a16:creationId xmlns:a16="http://schemas.microsoft.com/office/drawing/2014/main" id="{2868C3CA-17EC-7647-8932-69A16EC9A154}"/>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B09D73A-FB03-C449-AA20-BF569F6817C0}"/>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4435976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ltLang="en-US"/>
          </a:p>
        </p:txBody>
      </p:sp>
      <p:sp>
        <p:nvSpPr>
          <p:cNvPr id="3" name="Footer Placeholder 2"/>
          <p:cNvSpPr>
            <a:spLocks noGrp="1"/>
          </p:cNvSpPr>
          <p:nvPr>
            <p:ph type="ftr" sz="quarter" idx="11"/>
          </p:nvPr>
        </p:nvSpPr>
        <p:spPr/>
        <p:txBody>
          <a:bodyPr/>
          <a:lstStyle/>
          <a:p>
            <a:endParaRPr lang="en-US" altLang="en-US"/>
          </a:p>
        </p:txBody>
      </p:sp>
      <p:sp>
        <p:nvSpPr>
          <p:cNvPr id="4" name="Slide Number Placeholder 3"/>
          <p:cNvSpPr>
            <a:spLocks noGrp="1"/>
          </p:cNvSpPr>
          <p:nvPr>
            <p:ph type="sldNum" sz="quarter" idx="12"/>
          </p:nvPr>
        </p:nvSpPr>
        <p:spPr/>
        <p:txBody>
          <a:bodyPr/>
          <a:lstStyle/>
          <a:p>
            <a:fld id="{6CE2CB1B-F2F6-AE40-B8CF-69372816E4A1}" type="slidenum">
              <a:rPr lang="en-US" altLang="en-US" smtClean="0"/>
              <a:pPr/>
              <a:t>‹#›</a:t>
            </a:fld>
            <a:endParaRPr lang="en-US" altLang="en-US"/>
          </a:p>
        </p:txBody>
      </p:sp>
      <p:pic>
        <p:nvPicPr>
          <p:cNvPr id="5" name="Picture 4" descr="C:\Users\Chris\University\Teaching\cs221\WWW\slides\img\stanford.png">
            <a:extLst>
              <a:ext uri="{FF2B5EF4-FFF2-40B4-BE49-F238E27FC236}">
                <a16:creationId xmlns:a16="http://schemas.microsoft.com/office/drawing/2014/main" id="{F495FB76-3F23-B745-A21F-5BCB2E4A8E24}"/>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63719C6-A635-9E4F-A33C-01CFCEF929C3}"/>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6302841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4032" y="300987"/>
            <a:ext cx="3316456" cy="1280945"/>
          </a:xfrm>
        </p:spPr>
        <p:txBody>
          <a:bodyPr anchor="b"/>
          <a:lstStyle>
            <a:lvl1pPr algn="l">
              <a:defRPr sz="2205" b="1"/>
            </a:lvl1pPr>
          </a:lstStyle>
          <a:p>
            <a:r>
              <a:rPr lang="en-US"/>
              <a:t>Click to edit Master title style</a:t>
            </a:r>
          </a:p>
        </p:txBody>
      </p:sp>
      <p:sp>
        <p:nvSpPr>
          <p:cNvPr id="3" name="Content Placeholder 2"/>
          <p:cNvSpPr>
            <a:spLocks noGrp="1"/>
          </p:cNvSpPr>
          <p:nvPr>
            <p:ph idx="1"/>
          </p:nvPr>
        </p:nvSpPr>
        <p:spPr>
          <a:xfrm>
            <a:off x="3941245" y="300988"/>
            <a:ext cx="5635349" cy="6451973"/>
          </a:xfrm>
        </p:spPr>
        <p:txBody>
          <a:bodyPr/>
          <a:lstStyle>
            <a:lvl1pPr>
              <a:defRPr sz="3527"/>
            </a:lvl1pPr>
            <a:lvl2pPr>
              <a:defRPr sz="3086"/>
            </a:lvl2pPr>
            <a:lvl3pPr>
              <a:defRPr sz="2646"/>
            </a:lvl3pPr>
            <a:lvl4pPr>
              <a:defRPr sz="2205"/>
            </a:lvl4pPr>
            <a:lvl5pPr>
              <a:defRPr sz="2205"/>
            </a:lvl5pPr>
            <a:lvl6pPr>
              <a:defRPr sz="2205"/>
            </a:lvl6pPr>
            <a:lvl7pPr>
              <a:defRPr sz="2205"/>
            </a:lvl7pPr>
            <a:lvl8pPr>
              <a:defRPr sz="2205"/>
            </a:lvl8pPr>
            <a:lvl9pPr>
              <a:defRPr sz="220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04032" y="1581933"/>
            <a:ext cx="3316456" cy="5171028"/>
          </a:xfrm>
        </p:spPr>
        <p:txBody>
          <a:bodyPr/>
          <a:lstStyle>
            <a:lvl1pPr marL="0" indent="0">
              <a:buNone/>
              <a:defRPr sz="1543"/>
            </a:lvl1pPr>
            <a:lvl2pPr marL="503972" indent="0">
              <a:buNone/>
              <a:defRPr sz="1323"/>
            </a:lvl2pPr>
            <a:lvl3pPr marL="1007943" indent="0">
              <a:buNone/>
              <a:defRPr sz="1102"/>
            </a:lvl3pPr>
            <a:lvl4pPr marL="1511915" indent="0">
              <a:buNone/>
              <a:defRPr sz="992"/>
            </a:lvl4pPr>
            <a:lvl5pPr marL="2015886" indent="0">
              <a:buNone/>
              <a:defRPr sz="992"/>
            </a:lvl5pPr>
            <a:lvl6pPr marL="2519858" indent="0">
              <a:buNone/>
              <a:defRPr sz="992"/>
            </a:lvl6pPr>
            <a:lvl7pPr marL="3023829" indent="0">
              <a:buNone/>
              <a:defRPr sz="992"/>
            </a:lvl7pPr>
            <a:lvl8pPr marL="3527801" indent="0">
              <a:buNone/>
              <a:defRPr sz="992"/>
            </a:lvl8pPr>
            <a:lvl9pPr marL="4031772" indent="0">
              <a:buNone/>
              <a:defRPr sz="992"/>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ltLang="en-US"/>
          </a:p>
        </p:txBody>
      </p:sp>
      <p:sp>
        <p:nvSpPr>
          <p:cNvPr id="6" name="Footer Placeholder 5"/>
          <p:cNvSpPr>
            <a:spLocks noGrp="1"/>
          </p:cNvSpPr>
          <p:nvPr>
            <p:ph type="ftr" sz="quarter" idx="11"/>
          </p:nvPr>
        </p:nvSpPr>
        <p:spPr/>
        <p:txBody>
          <a:bodyPr/>
          <a:lstStyle/>
          <a:p>
            <a:endParaRPr lang="en-US" altLang="en-US"/>
          </a:p>
        </p:txBody>
      </p:sp>
      <p:sp>
        <p:nvSpPr>
          <p:cNvPr id="7" name="Slide Number Placeholder 6"/>
          <p:cNvSpPr>
            <a:spLocks noGrp="1"/>
          </p:cNvSpPr>
          <p:nvPr>
            <p:ph type="sldNum" sz="quarter" idx="12"/>
          </p:nvPr>
        </p:nvSpPr>
        <p:spPr/>
        <p:txBody>
          <a:bodyPr/>
          <a:lstStyle/>
          <a:p>
            <a:fld id="{70EA07F9-978F-F748-9934-F3AFCC5F9D2B}" type="slidenum">
              <a:rPr lang="en-US" altLang="en-US" smtClean="0"/>
              <a:pPr/>
              <a:t>‹#›</a:t>
            </a:fld>
            <a:endParaRPr lang="en-US" altLang="en-US"/>
          </a:p>
        </p:txBody>
      </p:sp>
    </p:spTree>
    <p:extLst>
      <p:ext uri="{BB962C8B-B14F-4D97-AF65-F5344CB8AC3E}">
        <p14:creationId xmlns:p14="http://schemas.microsoft.com/office/powerpoint/2010/main" val="4417897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5873" y="5291772"/>
            <a:ext cx="6048375" cy="624724"/>
          </a:xfrm>
        </p:spPr>
        <p:txBody>
          <a:bodyPr anchor="b"/>
          <a:lstStyle>
            <a:lvl1pPr algn="l">
              <a:defRPr sz="2205" b="1"/>
            </a:lvl1pPr>
          </a:lstStyle>
          <a:p>
            <a:r>
              <a:rPr lang="en-US"/>
              <a:t>Click to edit Master title style</a:t>
            </a:r>
          </a:p>
        </p:txBody>
      </p:sp>
      <p:sp>
        <p:nvSpPr>
          <p:cNvPr id="3" name="Picture Placeholder 2"/>
          <p:cNvSpPr>
            <a:spLocks noGrp="1"/>
          </p:cNvSpPr>
          <p:nvPr>
            <p:ph type="pic" idx="1"/>
          </p:nvPr>
        </p:nvSpPr>
        <p:spPr>
          <a:xfrm>
            <a:off x="1975873" y="675471"/>
            <a:ext cx="6048375" cy="4535805"/>
          </a:xfrm>
        </p:spPr>
        <p:txBody>
          <a:bodyPr/>
          <a:lstStyle>
            <a:lvl1pPr marL="0" indent="0">
              <a:buNone/>
              <a:defRPr sz="3527"/>
            </a:lvl1pPr>
            <a:lvl2pPr marL="503972" indent="0">
              <a:buNone/>
              <a:defRPr sz="3086"/>
            </a:lvl2pPr>
            <a:lvl3pPr marL="1007943" indent="0">
              <a:buNone/>
              <a:defRPr sz="2646"/>
            </a:lvl3pPr>
            <a:lvl4pPr marL="1511915" indent="0">
              <a:buNone/>
              <a:defRPr sz="2205"/>
            </a:lvl4pPr>
            <a:lvl5pPr marL="2015886" indent="0">
              <a:buNone/>
              <a:defRPr sz="2205"/>
            </a:lvl5pPr>
            <a:lvl6pPr marL="2519858" indent="0">
              <a:buNone/>
              <a:defRPr sz="2205"/>
            </a:lvl6pPr>
            <a:lvl7pPr marL="3023829" indent="0">
              <a:buNone/>
              <a:defRPr sz="2205"/>
            </a:lvl7pPr>
            <a:lvl8pPr marL="3527801" indent="0">
              <a:buNone/>
              <a:defRPr sz="2205"/>
            </a:lvl8pPr>
            <a:lvl9pPr marL="4031772" indent="0">
              <a:buNone/>
              <a:defRPr sz="2205"/>
            </a:lvl9pPr>
          </a:lstStyle>
          <a:p>
            <a:r>
              <a:rPr lang="en-US"/>
              <a:t>Drag picture to placeholder or click icon to add</a:t>
            </a:r>
          </a:p>
        </p:txBody>
      </p:sp>
      <p:sp>
        <p:nvSpPr>
          <p:cNvPr id="4" name="Text Placeholder 3"/>
          <p:cNvSpPr>
            <a:spLocks noGrp="1"/>
          </p:cNvSpPr>
          <p:nvPr>
            <p:ph type="body" sz="half" idx="2"/>
          </p:nvPr>
        </p:nvSpPr>
        <p:spPr>
          <a:xfrm>
            <a:off x="1975873" y="5916496"/>
            <a:ext cx="6048375" cy="887211"/>
          </a:xfrm>
        </p:spPr>
        <p:txBody>
          <a:bodyPr/>
          <a:lstStyle>
            <a:lvl1pPr marL="0" indent="0">
              <a:buNone/>
              <a:defRPr sz="1543"/>
            </a:lvl1pPr>
            <a:lvl2pPr marL="503972" indent="0">
              <a:buNone/>
              <a:defRPr sz="1323"/>
            </a:lvl2pPr>
            <a:lvl3pPr marL="1007943" indent="0">
              <a:buNone/>
              <a:defRPr sz="1102"/>
            </a:lvl3pPr>
            <a:lvl4pPr marL="1511915" indent="0">
              <a:buNone/>
              <a:defRPr sz="992"/>
            </a:lvl4pPr>
            <a:lvl5pPr marL="2015886" indent="0">
              <a:buNone/>
              <a:defRPr sz="992"/>
            </a:lvl5pPr>
            <a:lvl6pPr marL="2519858" indent="0">
              <a:buNone/>
              <a:defRPr sz="992"/>
            </a:lvl6pPr>
            <a:lvl7pPr marL="3023829" indent="0">
              <a:buNone/>
              <a:defRPr sz="992"/>
            </a:lvl7pPr>
            <a:lvl8pPr marL="3527801" indent="0">
              <a:buNone/>
              <a:defRPr sz="992"/>
            </a:lvl8pPr>
            <a:lvl9pPr marL="4031772" indent="0">
              <a:buNone/>
              <a:defRPr sz="992"/>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ltLang="en-US"/>
          </a:p>
        </p:txBody>
      </p:sp>
      <p:sp>
        <p:nvSpPr>
          <p:cNvPr id="6" name="Footer Placeholder 5"/>
          <p:cNvSpPr>
            <a:spLocks noGrp="1"/>
          </p:cNvSpPr>
          <p:nvPr>
            <p:ph type="ftr" sz="quarter" idx="11"/>
          </p:nvPr>
        </p:nvSpPr>
        <p:spPr/>
        <p:txBody>
          <a:bodyPr/>
          <a:lstStyle/>
          <a:p>
            <a:endParaRPr lang="en-US" altLang="en-US"/>
          </a:p>
        </p:txBody>
      </p:sp>
      <p:sp>
        <p:nvSpPr>
          <p:cNvPr id="7" name="Slide Number Placeholder 6"/>
          <p:cNvSpPr>
            <a:spLocks noGrp="1"/>
          </p:cNvSpPr>
          <p:nvPr>
            <p:ph type="sldNum" sz="quarter" idx="12"/>
          </p:nvPr>
        </p:nvSpPr>
        <p:spPr/>
        <p:txBody>
          <a:bodyPr/>
          <a:lstStyle/>
          <a:p>
            <a:fld id="{47C7A288-403A-C549-B31A-2CDE8B63024D}" type="slidenum">
              <a:rPr lang="en-US" altLang="en-US" smtClean="0"/>
              <a:pPr/>
              <a:t>‹#›</a:t>
            </a:fld>
            <a:endParaRPr lang="en-US" altLang="en-US"/>
          </a:p>
        </p:txBody>
      </p:sp>
    </p:spTree>
    <p:extLst>
      <p:ext uri="{BB962C8B-B14F-4D97-AF65-F5344CB8AC3E}">
        <p14:creationId xmlns:p14="http://schemas.microsoft.com/office/powerpoint/2010/main" val="13093437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1.pn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image" Target="../media/image1.png"/><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4031" y="302737"/>
            <a:ext cx="9072563" cy="125994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504031" y="1763925"/>
            <a:ext cx="9072563" cy="49890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504031" y="7006699"/>
            <a:ext cx="2352146" cy="402483"/>
          </a:xfrm>
          <a:prstGeom prst="rect">
            <a:avLst/>
          </a:prstGeom>
        </p:spPr>
        <p:txBody>
          <a:bodyPr vert="horz" lIns="91440" tIns="45720" rIns="91440" bIns="45720" rtlCol="0" anchor="ctr"/>
          <a:lstStyle>
            <a:lvl1pPr algn="l">
              <a:defRPr sz="1323">
                <a:solidFill>
                  <a:schemeClr val="tx1">
                    <a:tint val="75000"/>
                  </a:schemeClr>
                </a:solidFill>
              </a:defRPr>
            </a:lvl1pPr>
          </a:lstStyle>
          <a:p>
            <a:endParaRPr lang="en-US" altLang="en-US"/>
          </a:p>
        </p:txBody>
      </p:sp>
      <p:sp>
        <p:nvSpPr>
          <p:cNvPr id="5" name="Footer Placeholder 4"/>
          <p:cNvSpPr>
            <a:spLocks noGrp="1"/>
          </p:cNvSpPr>
          <p:nvPr>
            <p:ph type="ftr" sz="quarter" idx="3"/>
          </p:nvPr>
        </p:nvSpPr>
        <p:spPr>
          <a:xfrm>
            <a:off x="3444214" y="7006699"/>
            <a:ext cx="3192198" cy="402483"/>
          </a:xfrm>
          <a:prstGeom prst="rect">
            <a:avLst/>
          </a:prstGeom>
        </p:spPr>
        <p:txBody>
          <a:bodyPr vert="horz" lIns="91440" tIns="45720" rIns="91440" bIns="45720" rtlCol="0" anchor="ctr"/>
          <a:lstStyle>
            <a:lvl1pPr algn="ctr">
              <a:defRPr sz="1323">
                <a:solidFill>
                  <a:schemeClr val="tx1">
                    <a:tint val="75000"/>
                  </a:schemeClr>
                </a:solidFill>
              </a:defRPr>
            </a:lvl1pPr>
          </a:lstStyle>
          <a:p>
            <a:endParaRPr lang="en-US" altLang="en-US"/>
          </a:p>
        </p:txBody>
      </p:sp>
      <p:sp>
        <p:nvSpPr>
          <p:cNvPr id="6" name="Slide Number Placeholder 5"/>
          <p:cNvSpPr>
            <a:spLocks noGrp="1"/>
          </p:cNvSpPr>
          <p:nvPr>
            <p:ph type="sldNum" sz="quarter" idx="4"/>
          </p:nvPr>
        </p:nvSpPr>
        <p:spPr>
          <a:xfrm>
            <a:off x="7224448" y="7006699"/>
            <a:ext cx="2352146" cy="402483"/>
          </a:xfrm>
          <a:prstGeom prst="rect">
            <a:avLst/>
          </a:prstGeom>
        </p:spPr>
        <p:txBody>
          <a:bodyPr vert="horz" lIns="91440" tIns="45720" rIns="91440" bIns="45720" rtlCol="0" anchor="ctr"/>
          <a:lstStyle>
            <a:lvl1pPr algn="r">
              <a:defRPr sz="1323">
                <a:solidFill>
                  <a:schemeClr val="tx1">
                    <a:tint val="75000"/>
                  </a:schemeClr>
                </a:solidFill>
              </a:defRPr>
            </a:lvl1pPr>
          </a:lstStyle>
          <a:p>
            <a:fld id="{80398846-027C-9547-944B-264580DE8EF3}" type="slidenum">
              <a:rPr lang="en-US" altLang="en-US" smtClean="0"/>
              <a:pPr/>
              <a:t>‹#›</a:t>
            </a:fld>
            <a:endParaRPr lang="en-US" altLang="en-US"/>
          </a:p>
        </p:txBody>
      </p:sp>
      <p:pic>
        <p:nvPicPr>
          <p:cNvPr id="7" name="Picture 4" descr="C:\Users\Chris\University\Teaching\cs221\WWW\slides\img\stanford.png"/>
          <p:cNvPicPr>
            <a:picLocks noChangeAspect="1" noChangeArrowheads="1"/>
          </p:cNvPicPr>
          <p:nvPr/>
        </p:nvPicPr>
        <p:blipFill>
          <a:blip r:embed="rId13"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p:cNvSpPr txBox="1"/>
          <p:nvPr/>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640867440"/>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ctr" defTabSz="503972" rtl="0" eaLnBrk="1" latinLnBrk="0" hangingPunct="1">
        <a:spcBef>
          <a:spcPct val="0"/>
        </a:spcBef>
        <a:buNone/>
        <a:defRPr sz="4850" kern="1200">
          <a:solidFill>
            <a:schemeClr val="tx1"/>
          </a:solidFill>
          <a:latin typeface="+mj-lt"/>
          <a:ea typeface="+mj-ea"/>
          <a:cs typeface="+mj-cs"/>
        </a:defRPr>
      </a:lvl1pPr>
    </p:titleStyle>
    <p:bodyStyle>
      <a:lvl1pPr marL="377979" indent="-377979" algn="l" defTabSz="503972" rtl="0" eaLnBrk="1" latinLnBrk="0" hangingPunct="1">
        <a:spcBef>
          <a:spcPct val="20000"/>
        </a:spcBef>
        <a:buFont typeface="Arial"/>
        <a:buChar char="•"/>
        <a:defRPr sz="3527" kern="1200">
          <a:solidFill>
            <a:schemeClr val="tx1"/>
          </a:solidFill>
          <a:latin typeface="+mn-lt"/>
          <a:ea typeface="+mn-ea"/>
          <a:cs typeface="+mn-cs"/>
        </a:defRPr>
      </a:lvl1pPr>
      <a:lvl2pPr marL="818954" indent="-314982" algn="l" defTabSz="503972" rtl="0" eaLnBrk="1" latinLnBrk="0" hangingPunct="1">
        <a:spcBef>
          <a:spcPct val="20000"/>
        </a:spcBef>
        <a:buFont typeface="Arial"/>
        <a:buChar char="–"/>
        <a:defRPr sz="3086" kern="1200">
          <a:solidFill>
            <a:schemeClr val="tx1"/>
          </a:solidFill>
          <a:latin typeface="+mn-lt"/>
          <a:ea typeface="+mn-ea"/>
          <a:cs typeface="+mn-cs"/>
        </a:defRPr>
      </a:lvl2pPr>
      <a:lvl3pPr marL="1259929" indent="-251986" algn="l" defTabSz="503972" rtl="0" eaLnBrk="1" latinLnBrk="0" hangingPunct="1">
        <a:spcBef>
          <a:spcPct val="20000"/>
        </a:spcBef>
        <a:buFont typeface="Arial"/>
        <a:buChar char="•"/>
        <a:defRPr sz="2646" kern="1200">
          <a:solidFill>
            <a:schemeClr val="tx1"/>
          </a:solidFill>
          <a:latin typeface="+mn-lt"/>
          <a:ea typeface="+mn-ea"/>
          <a:cs typeface="+mn-cs"/>
        </a:defRPr>
      </a:lvl3pPr>
      <a:lvl4pPr marL="1763900" indent="-251986" algn="l" defTabSz="503972" rtl="0" eaLnBrk="1" latinLnBrk="0" hangingPunct="1">
        <a:spcBef>
          <a:spcPct val="20000"/>
        </a:spcBef>
        <a:buFont typeface="Arial"/>
        <a:buChar char="–"/>
        <a:defRPr sz="2205" kern="1200">
          <a:solidFill>
            <a:schemeClr val="tx1"/>
          </a:solidFill>
          <a:latin typeface="+mn-lt"/>
          <a:ea typeface="+mn-ea"/>
          <a:cs typeface="+mn-cs"/>
        </a:defRPr>
      </a:lvl4pPr>
      <a:lvl5pPr marL="2267872" indent="-251986" algn="l" defTabSz="503972" rtl="0" eaLnBrk="1" latinLnBrk="0" hangingPunct="1">
        <a:spcBef>
          <a:spcPct val="20000"/>
        </a:spcBef>
        <a:buFont typeface="Arial"/>
        <a:buChar char="»"/>
        <a:defRPr sz="2205" kern="1200">
          <a:solidFill>
            <a:schemeClr val="tx1"/>
          </a:solidFill>
          <a:latin typeface="+mn-lt"/>
          <a:ea typeface="+mn-ea"/>
          <a:cs typeface="+mn-cs"/>
        </a:defRPr>
      </a:lvl5pPr>
      <a:lvl6pPr marL="2771844" indent="-251986" algn="l" defTabSz="503972" rtl="0" eaLnBrk="1" latinLnBrk="0" hangingPunct="1">
        <a:spcBef>
          <a:spcPct val="20000"/>
        </a:spcBef>
        <a:buFont typeface="Arial"/>
        <a:buChar char="•"/>
        <a:defRPr sz="2205" kern="1200">
          <a:solidFill>
            <a:schemeClr val="tx1"/>
          </a:solidFill>
          <a:latin typeface="+mn-lt"/>
          <a:ea typeface="+mn-ea"/>
          <a:cs typeface="+mn-cs"/>
        </a:defRPr>
      </a:lvl6pPr>
      <a:lvl7pPr marL="3275815" indent="-251986" algn="l" defTabSz="503972" rtl="0" eaLnBrk="1" latinLnBrk="0" hangingPunct="1">
        <a:spcBef>
          <a:spcPct val="20000"/>
        </a:spcBef>
        <a:buFont typeface="Arial"/>
        <a:buChar char="•"/>
        <a:defRPr sz="2205" kern="1200">
          <a:solidFill>
            <a:schemeClr val="tx1"/>
          </a:solidFill>
          <a:latin typeface="+mn-lt"/>
          <a:ea typeface="+mn-ea"/>
          <a:cs typeface="+mn-cs"/>
        </a:defRPr>
      </a:lvl7pPr>
      <a:lvl8pPr marL="3779787" indent="-251986" algn="l" defTabSz="503972" rtl="0" eaLnBrk="1" latinLnBrk="0" hangingPunct="1">
        <a:spcBef>
          <a:spcPct val="20000"/>
        </a:spcBef>
        <a:buFont typeface="Arial"/>
        <a:buChar char="•"/>
        <a:defRPr sz="2205" kern="1200">
          <a:solidFill>
            <a:schemeClr val="tx1"/>
          </a:solidFill>
          <a:latin typeface="+mn-lt"/>
          <a:ea typeface="+mn-ea"/>
          <a:cs typeface="+mn-cs"/>
        </a:defRPr>
      </a:lvl8pPr>
      <a:lvl9pPr marL="4283758" indent="-251986" algn="l" defTabSz="503972" rtl="0" eaLnBrk="1" latinLnBrk="0" hangingPunct="1">
        <a:spcBef>
          <a:spcPct val="20000"/>
        </a:spcBef>
        <a:buFont typeface="Arial"/>
        <a:buChar char="•"/>
        <a:defRPr sz="2205" kern="1200">
          <a:solidFill>
            <a:schemeClr val="tx1"/>
          </a:solidFill>
          <a:latin typeface="+mn-lt"/>
          <a:ea typeface="+mn-ea"/>
          <a:cs typeface="+mn-cs"/>
        </a:defRPr>
      </a:lvl9pPr>
    </p:bodyStyle>
    <p:otherStyle>
      <a:defPPr>
        <a:defRPr lang="en-US"/>
      </a:defPPr>
      <a:lvl1pPr marL="0" algn="l" defTabSz="503972" rtl="0" eaLnBrk="1" latinLnBrk="0" hangingPunct="1">
        <a:defRPr sz="1984" kern="1200">
          <a:solidFill>
            <a:schemeClr val="tx1"/>
          </a:solidFill>
          <a:latin typeface="+mn-lt"/>
          <a:ea typeface="+mn-ea"/>
          <a:cs typeface="+mn-cs"/>
        </a:defRPr>
      </a:lvl1pPr>
      <a:lvl2pPr marL="503972" algn="l" defTabSz="503972" rtl="0" eaLnBrk="1" latinLnBrk="0" hangingPunct="1">
        <a:defRPr sz="1984" kern="1200">
          <a:solidFill>
            <a:schemeClr val="tx1"/>
          </a:solidFill>
          <a:latin typeface="+mn-lt"/>
          <a:ea typeface="+mn-ea"/>
          <a:cs typeface="+mn-cs"/>
        </a:defRPr>
      </a:lvl2pPr>
      <a:lvl3pPr marL="1007943" algn="l" defTabSz="503972" rtl="0" eaLnBrk="1" latinLnBrk="0" hangingPunct="1">
        <a:defRPr sz="1984" kern="1200">
          <a:solidFill>
            <a:schemeClr val="tx1"/>
          </a:solidFill>
          <a:latin typeface="+mn-lt"/>
          <a:ea typeface="+mn-ea"/>
          <a:cs typeface="+mn-cs"/>
        </a:defRPr>
      </a:lvl3pPr>
      <a:lvl4pPr marL="1511915" algn="l" defTabSz="503972" rtl="0" eaLnBrk="1" latinLnBrk="0" hangingPunct="1">
        <a:defRPr sz="1984" kern="1200">
          <a:solidFill>
            <a:schemeClr val="tx1"/>
          </a:solidFill>
          <a:latin typeface="+mn-lt"/>
          <a:ea typeface="+mn-ea"/>
          <a:cs typeface="+mn-cs"/>
        </a:defRPr>
      </a:lvl4pPr>
      <a:lvl5pPr marL="2015886" algn="l" defTabSz="503972" rtl="0" eaLnBrk="1" latinLnBrk="0" hangingPunct="1">
        <a:defRPr sz="1984" kern="1200">
          <a:solidFill>
            <a:schemeClr val="tx1"/>
          </a:solidFill>
          <a:latin typeface="+mn-lt"/>
          <a:ea typeface="+mn-ea"/>
          <a:cs typeface="+mn-cs"/>
        </a:defRPr>
      </a:lvl5pPr>
      <a:lvl6pPr marL="2519858" algn="l" defTabSz="503972" rtl="0" eaLnBrk="1" latinLnBrk="0" hangingPunct="1">
        <a:defRPr sz="1984" kern="1200">
          <a:solidFill>
            <a:schemeClr val="tx1"/>
          </a:solidFill>
          <a:latin typeface="+mn-lt"/>
          <a:ea typeface="+mn-ea"/>
          <a:cs typeface="+mn-cs"/>
        </a:defRPr>
      </a:lvl6pPr>
      <a:lvl7pPr marL="3023829" algn="l" defTabSz="503972" rtl="0" eaLnBrk="1" latinLnBrk="0" hangingPunct="1">
        <a:defRPr sz="1984" kern="1200">
          <a:solidFill>
            <a:schemeClr val="tx1"/>
          </a:solidFill>
          <a:latin typeface="+mn-lt"/>
          <a:ea typeface="+mn-ea"/>
          <a:cs typeface="+mn-cs"/>
        </a:defRPr>
      </a:lvl7pPr>
      <a:lvl8pPr marL="3527801" algn="l" defTabSz="503972" rtl="0" eaLnBrk="1" latinLnBrk="0" hangingPunct="1">
        <a:defRPr sz="1984" kern="1200">
          <a:solidFill>
            <a:schemeClr val="tx1"/>
          </a:solidFill>
          <a:latin typeface="+mn-lt"/>
          <a:ea typeface="+mn-ea"/>
          <a:cs typeface="+mn-cs"/>
        </a:defRPr>
      </a:lvl8pPr>
      <a:lvl9pPr marL="4031772" algn="l" defTabSz="503972" rtl="0" eaLnBrk="1" latinLnBrk="0" hangingPunct="1">
        <a:defRPr sz="1984"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504031" y="0"/>
            <a:ext cx="9072563" cy="12599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altLang="x-none"/>
              <a:t>Click to edit title style</a:t>
            </a:r>
          </a:p>
        </p:txBody>
      </p:sp>
      <p:sp>
        <p:nvSpPr>
          <p:cNvPr id="1027" name="Rectangle 3"/>
          <p:cNvSpPr>
            <a:spLocks noGrp="1" noChangeArrowheads="1"/>
          </p:cNvSpPr>
          <p:nvPr>
            <p:ph type="body" idx="1"/>
          </p:nvPr>
        </p:nvSpPr>
        <p:spPr bwMode="auto">
          <a:xfrm>
            <a:off x="168011" y="1427939"/>
            <a:ext cx="9744604" cy="57117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ltLang="x-none"/>
              <a:t>Click to edit Master text styles</a:t>
            </a:r>
          </a:p>
          <a:p>
            <a:pPr lvl="1"/>
            <a:r>
              <a:rPr lang="en-US" altLang="x-none"/>
              <a:t>Second level</a:t>
            </a:r>
          </a:p>
          <a:p>
            <a:pPr lvl="2"/>
            <a:r>
              <a:rPr lang="en-US" altLang="x-none"/>
              <a:t>Third level</a:t>
            </a:r>
          </a:p>
          <a:p>
            <a:pPr lvl="3"/>
            <a:r>
              <a:rPr lang="en-US" altLang="x-none"/>
              <a:t>Fourth level</a:t>
            </a:r>
          </a:p>
          <a:p>
            <a:pPr lvl="4"/>
            <a:r>
              <a:rPr lang="en-US" altLang="x-none"/>
              <a:t>Fifth level</a:t>
            </a:r>
          </a:p>
        </p:txBody>
      </p:sp>
      <p:sp>
        <p:nvSpPr>
          <p:cNvPr id="4" name="Slide Number Placeholder 3"/>
          <p:cNvSpPr txBox="1">
            <a:spLocks noGrp="1"/>
          </p:cNvSpPr>
          <p:nvPr/>
        </p:nvSpPr>
        <p:spPr>
          <a:xfrm>
            <a:off x="9072563" y="7006699"/>
            <a:ext cx="840052" cy="402483"/>
          </a:xfrm>
          <a:prstGeom prst="rect">
            <a:avLst/>
          </a:prstGeom>
          <a:noFill/>
        </p:spPr>
        <p:txBody>
          <a:bodyPr lIns="0" tIns="0" rIns="0" bIns="0" anchor="b"/>
          <a:lstStyle/>
          <a:p>
            <a:pPr algn="r">
              <a:spcBef>
                <a:spcPts val="551"/>
              </a:spcBef>
            </a:pPr>
            <a:fld id="{08267DFD-02E1-ED47-A842-BD1D585199FF}" type="slidenum">
              <a:rPr lang="en-US" altLang="x-none" sz="1323">
                <a:solidFill>
                  <a:srgbClr val="424242"/>
                </a:solidFill>
                <a:latin typeface="Verdana" charset="0"/>
              </a:rPr>
              <a:pPr algn="r">
                <a:spcBef>
                  <a:spcPts val="551"/>
                </a:spcBef>
              </a:pPr>
              <a:t>‹#›</a:t>
            </a:fld>
            <a:endParaRPr lang="en-US" altLang="x-none" sz="1984">
              <a:latin typeface="Arial" charset="0"/>
            </a:endParaRPr>
          </a:p>
        </p:txBody>
      </p:sp>
      <p:pic>
        <p:nvPicPr>
          <p:cNvPr id="5" name="Picture 4" descr="C:\Users\Chris\University\Teaching\cs221\WWW\slides\img\stanford.png">
            <a:extLst>
              <a:ext uri="{FF2B5EF4-FFF2-40B4-BE49-F238E27FC236}">
                <a16:creationId xmlns:a16="http://schemas.microsoft.com/office/drawing/2014/main" id="{B255CB62-2EB2-2844-9315-D12F4C71A48D}"/>
              </a:ext>
            </a:extLst>
          </p:cNvPr>
          <p:cNvPicPr>
            <a:picLocks noChangeAspect="1" noChangeArrowheads="1"/>
          </p:cNvPicPr>
          <p:nvPr userDrawn="1"/>
        </p:nvPicPr>
        <p:blipFill>
          <a:blip r:embed="rId13"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BECA3FC-F7FE-D246-AC32-FC608C19041F}"/>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94570423"/>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p:txStyles>
    <p:titleStyle>
      <a:lvl1pPr algn="ctr" rtl="0" eaLnBrk="1" fontAlgn="base" hangingPunct="1">
        <a:spcBef>
          <a:spcPct val="0"/>
        </a:spcBef>
        <a:spcAft>
          <a:spcPct val="0"/>
        </a:spcAft>
        <a:defRPr sz="4850" b="1" kern="1200">
          <a:solidFill>
            <a:schemeClr val="bg1"/>
          </a:solidFill>
          <a:latin typeface="+mj-lt"/>
          <a:ea typeface="+mj-ea"/>
          <a:cs typeface="+mj-cs"/>
        </a:defRPr>
      </a:lvl1pPr>
      <a:lvl2pPr algn="ctr" rtl="0" eaLnBrk="1" fontAlgn="base" hangingPunct="1">
        <a:spcBef>
          <a:spcPct val="0"/>
        </a:spcBef>
        <a:spcAft>
          <a:spcPct val="0"/>
        </a:spcAft>
        <a:defRPr sz="4850" b="1">
          <a:solidFill>
            <a:schemeClr val="bg1"/>
          </a:solidFill>
          <a:latin typeface="Tahoma" charset="0"/>
        </a:defRPr>
      </a:lvl2pPr>
      <a:lvl3pPr algn="ctr" rtl="0" eaLnBrk="1" fontAlgn="base" hangingPunct="1">
        <a:spcBef>
          <a:spcPct val="0"/>
        </a:spcBef>
        <a:spcAft>
          <a:spcPct val="0"/>
        </a:spcAft>
        <a:defRPr sz="4850" b="1">
          <a:solidFill>
            <a:schemeClr val="bg1"/>
          </a:solidFill>
          <a:latin typeface="Tahoma" charset="0"/>
        </a:defRPr>
      </a:lvl3pPr>
      <a:lvl4pPr algn="ctr" rtl="0" eaLnBrk="1" fontAlgn="base" hangingPunct="1">
        <a:spcBef>
          <a:spcPct val="0"/>
        </a:spcBef>
        <a:spcAft>
          <a:spcPct val="0"/>
        </a:spcAft>
        <a:defRPr sz="4850" b="1">
          <a:solidFill>
            <a:schemeClr val="bg1"/>
          </a:solidFill>
          <a:latin typeface="Tahoma" charset="0"/>
        </a:defRPr>
      </a:lvl4pPr>
      <a:lvl5pPr algn="ctr" rtl="0" eaLnBrk="1" fontAlgn="base" hangingPunct="1">
        <a:spcBef>
          <a:spcPct val="0"/>
        </a:spcBef>
        <a:spcAft>
          <a:spcPct val="0"/>
        </a:spcAft>
        <a:defRPr sz="4850" b="1">
          <a:solidFill>
            <a:schemeClr val="bg1"/>
          </a:solidFill>
          <a:latin typeface="Tahoma" charset="0"/>
        </a:defRPr>
      </a:lvl5pPr>
      <a:lvl6pPr marL="503972" algn="ctr" rtl="0" eaLnBrk="1" fontAlgn="base" hangingPunct="1">
        <a:spcBef>
          <a:spcPct val="0"/>
        </a:spcBef>
        <a:spcAft>
          <a:spcPct val="0"/>
        </a:spcAft>
        <a:defRPr sz="4850" b="1">
          <a:solidFill>
            <a:schemeClr val="bg1"/>
          </a:solidFill>
          <a:latin typeface="Tahoma" charset="0"/>
        </a:defRPr>
      </a:lvl6pPr>
      <a:lvl7pPr marL="1007943" algn="ctr" rtl="0" eaLnBrk="1" fontAlgn="base" hangingPunct="1">
        <a:spcBef>
          <a:spcPct val="0"/>
        </a:spcBef>
        <a:spcAft>
          <a:spcPct val="0"/>
        </a:spcAft>
        <a:defRPr sz="4850" b="1">
          <a:solidFill>
            <a:schemeClr val="bg1"/>
          </a:solidFill>
          <a:latin typeface="Tahoma" charset="0"/>
        </a:defRPr>
      </a:lvl7pPr>
      <a:lvl8pPr marL="1511915" algn="ctr" rtl="0" eaLnBrk="1" fontAlgn="base" hangingPunct="1">
        <a:spcBef>
          <a:spcPct val="0"/>
        </a:spcBef>
        <a:spcAft>
          <a:spcPct val="0"/>
        </a:spcAft>
        <a:defRPr sz="4850" b="1">
          <a:solidFill>
            <a:schemeClr val="bg1"/>
          </a:solidFill>
          <a:latin typeface="Tahoma" charset="0"/>
        </a:defRPr>
      </a:lvl8pPr>
      <a:lvl9pPr marL="2015886" algn="ctr" rtl="0" eaLnBrk="1" fontAlgn="base" hangingPunct="1">
        <a:spcBef>
          <a:spcPct val="0"/>
        </a:spcBef>
        <a:spcAft>
          <a:spcPct val="0"/>
        </a:spcAft>
        <a:defRPr sz="4850" b="1">
          <a:solidFill>
            <a:schemeClr val="bg1"/>
          </a:solidFill>
          <a:latin typeface="Tahoma" charset="0"/>
        </a:defRPr>
      </a:lvl9pPr>
    </p:titleStyle>
    <p:bodyStyle>
      <a:lvl1pPr marL="253736" indent="-253736" algn="l" rtl="0" eaLnBrk="1" fontAlgn="base" hangingPunct="1">
        <a:spcBef>
          <a:spcPct val="20000"/>
        </a:spcBef>
        <a:spcAft>
          <a:spcPct val="0"/>
        </a:spcAft>
        <a:buChar char="•"/>
        <a:defRPr sz="2646" kern="1200">
          <a:solidFill>
            <a:schemeClr val="tx1"/>
          </a:solidFill>
          <a:latin typeface="+mn-lt"/>
          <a:ea typeface="+mn-ea"/>
          <a:cs typeface="+mn-cs"/>
        </a:defRPr>
      </a:lvl1pPr>
      <a:lvl2pPr marL="629964" indent="-250236" algn="l" rtl="0" eaLnBrk="1" fontAlgn="base" hangingPunct="1">
        <a:spcBef>
          <a:spcPct val="20000"/>
        </a:spcBef>
        <a:spcAft>
          <a:spcPct val="0"/>
        </a:spcAft>
        <a:buChar char="–"/>
        <a:defRPr sz="2425" kern="1200">
          <a:solidFill>
            <a:schemeClr val="tx1"/>
          </a:solidFill>
          <a:latin typeface="+mn-lt"/>
          <a:ea typeface="+mn-ea"/>
          <a:cs typeface="+mn-cs"/>
        </a:defRPr>
      </a:lvl2pPr>
      <a:lvl3pPr marL="943197" indent="-187240" algn="l" rtl="0" eaLnBrk="1" fontAlgn="base" hangingPunct="1">
        <a:spcBef>
          <a:spcPct val="20000"/>
        </a:spcBef>
        <a:spcAft>
          <a:spcPct val="0"/>
        </a:spcAft>
        <a:buChar char="•"/>
        <a:defRPr sz="2205" kern="1200">
          <a:solidFill>
            <a:schemeClr val="tx1"/>
          </a:solidFill>
          <a:latin typeface="+mn-lt"/>
          <a:ea typeface="+mn-ea"/>
          <a:cs typeface="+mn-cs"/>
        </a:defRPr>
      </a:lvl3pPr>
      <a:lvl4pPr marL="1261679" indent="-192489" algn="l" rtl="0" eaLnBrk="1" fontAlgn="base" hangingPunct="1">
        <a:spcBef>
          <a:spcPct val="20000"/>
        </a:spcBef>
        <a:spcAft>
          <a:spcPct val="0"/>
        </a:spcAft>
        <a:buChar char="–"/>
        <a:defRPr kern="1200">
          <a:solidFill>
            <a:schemeClr val="tx1"/>
          </a:solidFill>
          <a:latin typeface="+mn-lt"/>
          <a:ea typeface="+mn-ea"/>
          <a:cs typeface="+mn-cs"/>
        </a:defRPr>
      </a:lvl4pPr>
      <a:lvl5pPr marL="1639658" indent="-251986" algn="l" rtl="0" eaLnBrk="1" fontAlgn="base" hangingPunct="1">
        <a:spcBef>
          <a:spcPct val="20000"/>
        </a:spcBef>
        <a:spcAft>
          <a:spcPct val="0"/>
        </a:spcAft>
        <a:buChar char="»"/>
        <a:defRPr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9pPr>
    </p:bodyStyle>
    <p:otherStyle>
      <a:defPPr>
        <a:defRPr lang="en-US"/>
      </a:defPPr>
      <a:lvl1pPr marL="0" algn="l" defTabSz="1007943" rtl="0" eaLnBrk="1" latinLnBrk="0" hangingPunct="1">
        <a:defRPr sz="1984" kern="1200">
          <a:solidFill>
            <a:schemeClr val="tx1"/>
          </a:solidFill>
          <a:latin typeface="+mn-lt"/>
          <a:ea typeface="+mn-ea"/>
          <a:cs typeface="+mn-cs"/>
        </a:defRPr>
      </a:lvl1pPr>
      <a:lvl2pPr marL="503972" algn="l" defTabSz="1007943" rtl="0" eaLnBrk="1" latinLnBrk="0" hangingPunct="1">
        <a:defRPr sz="1984" kern="1200">
          <a:solidFill>
            <a:schemeClr val="tx1"/>
          </a:solidFill>
          <a:latin typeface="+mn-lt"/>
          <a:ea typeface="+mn-ea"/>
          <a:cs typeface="+mn-cs"/>
        </a:defRPr>
      </a:lvl2pPr>
      <a:lvl3pPr marL="1007943" algn="l" defTabSz="1007943" rtl="0" eaLnBrk="1" latinLnBrk="0" hangingPunct="1">
        <a:defRPr sz="1984" kern="1200">
          <a:solidFill>
            <a:schemeClr val="tx1"/>
          </a:solidFill>
          <a:latin typeface="+mn-lt"/>
          <a:ea typeface="+mn-ea"/>
          <a:cs typeface="+mn-cs"/>
        </a:defRPr>
      </a:lvl3pPr>
      <a:lvl4pPr marL="1511915" algn="l" defTabSz="1007943" rtl="0" eaLnBrk="1" latinLnBrk="0" hangingPunct="1">
        <a:defRPr sz="1984" kern="1200">
          <a:solidFill>
            <a:schemeClr val="tx1"/>
          </a:solidFill>
          <a:latin typeface="+mn-lt"/>
          <a:ea typeface="+mn-ea"/>
          <a:cs typeface="+mn-cs"/>
        </a:defRPr>
      </a:lvl4pPr>
      <a:lvl5pPr marL="2015886" algn="l" defTabSz="1007943" rtl="0" eaLnBrk="1" latinLnBrk="0" hangingPunct="1">
        <a:defRPr sz="1984" kern="1200">
          <a:solidFill>
            <a:schemeClr val="tx1"/>
          </a:solidFill>
          <a:latin typeface="+mn-lt"/>
          <a:ea typeface="+mn-ea"/>
          <a:cs typeface="+mn-cs"/>
        </a:defRPr>
      </a:lvl5pPr>
      <a:lvl6pPr marL="2519858" algn="l" defTabSz="1007943" rtl="0" eaLnBrk="1" latinLnBrk="0" hangingPunct="1">
        <a:defRPr sz="1984" kern="1200">
          <a:solidFill>
            <a:schemeClr val="tx1"/>
          </a:solidFill>
          <a:latin typeface="+mn-lt"/>
          <a:ea typeface="+mn-ea"/>
          <a:cs typeface="+mn-cs"/>
        </a:defRPr>
      </a:lvl6pPr>
      <a:lvl7pPr marL="3023829" algn="l" defTabSz="1007943" rtl="0" eaLnBrk="1" latinLnBrk="0" hangingPunct="1">
        <a:defRPr sz="1984" kern="1200">
          <a:solidFill>
            <a:schemeClr val="tx1"/>
          </a:solidFill>
          <a:latin typeface="+mn-lt"/>
          <a:ea typeface="+mn-ea"/>
          <a:cs typeface="+mn-cs"/>
        </a:defRPr>
      </a:lvl7pPr>
      <a:lvl8pPr marL="3527801" algn="l" defTabSz="1007943" rtl="0" eaLnBrk="1" latinLnBrk="0" hangingPunct="1">
        <a:defRPr sz="1984" kern="1200">
          <a:solidFill>
            <a:schemeClr val="tx1"/>
          </a:solidFill>
          <a:latin typeface="+mn-lt"/>
          <a:ea typeface="+mn-ea"/>
          <a:cs typeface="+mn-cs"/>
        </a:defRPr>
      </a:lvl8pPr>
      <a:lvl9pPr marL="4031772" algn="l" defTabSz="1007943" rtl="0" eaLnBrk="1" latinLnBrk="0" hangingPunct="1">
        <a:defRPr sz="1984"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756047" y="671971"/>
            <a:ext cx="8568531" cy="1259946"/>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756047" y="2183906"/>
            <a:ext cx="8568531" cy="453580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756047" y="6887704"/>
            <a:ext cx="2100130" cy="50397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smtClean="0">
                <a:latin typeface="+mn-lt"/>
              </a:defRPr>
            </a:lvl1pPr>
          </a:lstStyle>
          <a:p>
            <a:pPr>
              <a:defRPr/>
            </a:pPr>
            <a:endParaRPr lang="en-US"/>
          </a:p>
        </p:txBody>
      </p:sp>
      <p:sp>
        <p:nvSpPr>
          <p:cNvPr id="1029" name="Rectangle 5"/>
          <p:cNvSpPr>
            <a:spLocks noGrp="1" noChangeArrowheads="1"/>
          </p:cNvSpPr>
          <p:nvPr>
            <p:ph type="ftr" sz="quarter" idx="3"/>
          </p:nvPr>
        </p:nvSpPr>
        <p:spPr bwMode="auto">
          <a:xfrm>
            <a:off x="3444214" y="6887704"/>
            <a:ext cx="3192198" cy="50397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smtClean="0">
                <a:latin typeface="+mn-lt"/>
              </a:defRPr>
            </a:lvl1pPr>
          </a:lstStyle>
          <a:p>
            <a:pPr>
              <a:defRPr/>
            </a:pPr>
            <a:endParaRPr lang="en-US"/>
          </a:p>
        </p:txBody>
      </p:sp>
      <p:sp>
        <p:nvSpPr>
          <p:cNvPr id="1030" name="Rectangle 6"/>
          <p:cNvSpPr>
            <a:spLocks noGrp="1" noChangeArrowheads="1"/>
          </p:cNvSpPr>
          <p:nvPr>
            <p:ph type="sldNum" sz="quarter" idx="4"/>
          </p:nvPr>
        </p:nvSpPr>
        <p:spPr bwMode="auto">
          <a:xfrm>
            <a:off x="7224448" y="6887704"/>
            <a:ext cx="2100130" cy="50397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a:latin typeface="Times" pitchFamily="1" charset="0"/>
              </a:defRPr>
            </a:lvl1pPr>
          </a:lstStyle>
          <a:p>
            <a:fld id="{235D3551-92D4-BB4C-A560-EFF94C573F11}" type="slidenum">
              <a:rPr lang="en-US"/>
              <a:pPr/>
              <a:t>‹#›</a:t>
            </a:fld>
            <a:endParaRPr lang="en-US"/>
          </a:p>
        </p:txBody>
      </p:sp>
      <p:pic>
        <p:nvPicPr>
          <p:cNvPr id="7" name="Picture 4" descr="C:\Users\Chris\University\Teaching\cs221\WWW\slides\img\stanford.png">
            <a:extLst>
              <a:ext uri="{FF2B5EF4-FFF2-40B4-BE49-F238E27FC236}">
                <a16:creationId xmlns:a16="http://schemas.microsoft.com/office/drawing/2014/main" id="{7B7D27C3-F54F-C04F-A93D-F9639AAAA45D}"/>
              </a:ext>
            </a:extLst>
          </p:cNvPr>
          <p:cNvPicPr>
            <a:picLocks noChangeAspect="1" noChangeArrowheads="1"/>
          </p:cNvPicPr>
          <p:nvPr userDrawn="1"/>
        </p:nvPicPr>
        <p:blipFill>
          <a:blip r:embed="rId13"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34605259-34CB-F747-8531-A397C71871D5}"/>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813133766"/>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txStyles>
    <p:titleStyle>
      <a:lvl1pPr algn="ctr" rtl="0" eaLnBrk="0" fontAlgn="base" hangingPunct="0">
        <a:spcBef>
          <a:spcPct val="0"/>
        </a:spcBef>
        <a:spcAft>
          <a:spcPct val="0"/>
        </a:spcAft>
        <a:defRPr sz="4850">
          <a:solidFill>
            <a:schemeClr val="tx2"/>
          </a:solidFill>
          <a:latin typeface="+mj-lt"/>
          <a:ea typeface="+mj-ea"/>
          <a:cs typeface="+mj-cs"/>
        </a:defRPr>
      </a:lvl1pPr>
      <a:lvl2pPr algn="ctr" rtl="0" eaLnBrk="0" fontAlgn="base" hangingPunct="0">
        <a:spcBef>
          <a:spcPct val="0"/>
        </a:spcBef>
        <a:spcAft>
          <a:spcPct val="0"/>
        </a:spcAft>
        <a:defRPr sz="4850">
          <a:solidFill>
            <a:schemeClr val="tx2"/>
          </a:solidFill>
          <a:latin typeface="Times" pitchFamily="84" charset="0"/>
        </a:defRPr>
      </a:lvl2pPr>
      <a:lvl3pPr algn="ctr" rtl="0" eaLnBrk="0" fontAlgn="base" hangingPunct="0">
        <a:spcBef>
          <a:spcPct val="0"/>
        </a:spcBef>
        <a:spcAft>
          <a:spcPct val="0"/>
        </a:spcAft>
        <a:defRPr sz="4850">
          <a:solidFill>
            <a:schemeClr val="tx2"/>
          </a:solidFill>
          <a:latin typeface="Times" pitchFamily="84" charset="0"/>
        </a:defRPr>
      </a:lvl3pPr>
      <a:lvl4pPr algn="ctr" rtl="0" eaLnBrk="0" fontAlgn="base" hangingPunct="0">
        <a:spcBef>
          <a:spcPct val="0"/>
        </a:spcBef>
        <a:spcAft>
          <a:spcPct val="0"/>
        </a:spcAft>
        <a:defRPr sz="4850">
          <a:solidFill>
            <a:schemeClr val="tx2"/>
          </a:solidFill>
          <a:latin typeface="Times" pitchFamily="84" charset="0"/>
        </a:defRPr>
      </a:lvl4pPr>
      <a:lvl5pPr algn="ctr" rtl="0" eaLnBrk="0" fontAlgn="base" hangingPunct="0">
        <a:spcBef>
          <a:spcPct val="0"/>
        </a:spcBef>
        <a:spcAft>
          <a:spcPct val="0"/>
        </a:spcAft>
        <a:defRPr sz="4850">
          <a:solidFill>
            <a:schemeClr val="tx2"/>
          </a:solidFill>
          <a:latin typeface="Times" pitchFamily="84" charset="0"/>
        </a:defRPr>
      </a:lvl5pPr>
      <a:lvl6pPr marL="503972" algn="ctr" rtl="0" eaLnBrk="0" fontAlgn="base" hangingPunct="0">
        <a:spcBef>
          <a:spcPct val="0"/>
        </a:spcBef>
        <a:spcAft>
          <a:spcPct val="0"/>
        </a:spcAft>
        <a:defRPr sz="4850">
          <a:solidFill>
            <a:schemeClr val="tx2"/>
          </a:solidFill>
          <a:latin typeface="Times" pitchFamily="84" charset="0"/>
        </a:defRPr>
      </a:lvl6pPr>
      <a:lvl7pPr marL="1007943" algn="ctr" rtl="0" eaLnBrk="0" fontAlgn="base" hangingPunct="0">
        <a:spcBef>
          <a:spcPct val="0"/>
        </a:spcBef>
        <a:spcAft>
          <a:spcPct val="0"/>
        </a:spcAft>
        <a:defRPr sz="4850">
          <a:solidFill>
            <a:schemeClr val="tx2"/>
          </a:solidFill>
          <a:latin typeface="Times" pitchFamily="84" charset="0"/>
        </a:defRPr>
      </a:lvl7pPr>
      <a:lvl8pPr marL="1511915" algn="ctr" rtl="0" eaLnBrk="0" fontAlgn="base" hangingPunct="0">
        <a:spcBef>
          <a:spcPct val="0"/>
        </a:spcBef>
        <a:spcAft>
          <a:spcPct val="0"/>
        </a:spcAft>
        <a:defRPr sz="4850">
          <a:solidFill>
            <a:schemeClr val="tx2"/>
          </a:solidFill>
          <a:latin typeface="Times" pitchFamily="84" charset="0"/>
        </a:defRPr>
      </a:lvl8pPr>
      <a:lvl9pPr marL="2015886" algn="ctr" rtl="0" eaLnBrk="0" fontAlgn="base" hangingPunct="0">
        <a:spcBef>
          <a:spcPct val="0"/>
        </a:spcBef>
        <a:spcAft>
          <a:spcPct val="0"/>
        </a:spcAft>
        <a:defRPr sz="4850">
          <a:solidFill>
            <a:schemeClr val="tx2"/>
          </a:solidFill>
          <a:latin typeface="Times" pitchFamily="84" charset="0"/>
        </a:defRPr>
      </a:lvl9pPr>
    </p:titleStyle>
    <p:bodyStyle>
      <a:lvl1pPr marL="377979" indent="-377979" algn="l" rtl="0" eaLnBrk="0" fontAlgn="base" hangingPunct="0">
        <a:spcBef>
          <a:spcPct val="20000"/>
        </a:spcBef>
        <a:spcAft>
          <a:spcPct val="0"/>
        </a:spcAft>
        <a:buChar char="•"/>
        <a:defRPr sz="3527">
          <a:solidFill>
            <a:schemeClr val="tx1"/>
          </a:solidFill>
          <a:latin typeface="+mn-lt"/>
          <a:ea typeface="+mn-ea"/>
          <a:cs typeface="+mn-cs"/>
        </a:defRPr>
      </a:lvl1pPr>
      <a:lvl2pPr marL="818954" indent="-314982" algn="l" rtl="0" eaLnBrk="0" fontAlgn="base" hangingPunct="0">
        <a:spcBef>
          <a:spcPct val="20000"/>
        </a:spcBef>
        <a:spcAft>
          <a:spcPct val="0"/>
        </a:spcAft>
        <a:buChar char="–"/>
        <a:defRPr sz="3086">
          <a:solidFill>
            <a:schemeClr val="tx1"/>
          </a:solidFill>
          <a:latin typeface="+mn-lt"/>
          <a:ea typeface="ＭＳ Ｐゴシック" pitchFamily="1" charset="-128"/>
        </a:defRPr>
      </a:lvl2pPr>
      <a:lvl3pPr marL="1259929" indent="-251986" algn="l" rtl="0" eaLnBrk="0" fontAlgn="base" hangingPunct="0">
        <a:spcBef>
          <a:spcPct val="20000"/>
        </a:spcBef>
        <a:spcAft>
          <a:spcPct val="0"/>
        </a:spcAft>
        <a:buChar char="•"/>
        <a:defRPr sz="2646">
          <a:solidFill>
            <a:schemeClr val="tx1"/>
          </a:solidFill>
          <a:latin typeface="+mn-lt"/>
          <a:ea typeface="ＭＳ Ｐゴシック" pitchFamily="1" charset="-128"/>
        </a:defRPr>
      </a:lvl3pPr>
      <a:lvl4pPr marL="1763900" indent="-251986" algn="l" rtl="0" eaLnBrk="0" fontAlgn="base" hangingPunct="0">
        <a:spcBef>
          <a:spcPct val="20000"/>
        </a:spcBef>
        <a:spcAft>
          <a:spcPct val="0"/>
        </a:spcAft>
        <a:buChar char="–"/>
        <a:defRPr sz="2205">
          <a:solidFill>
            <a:schemeClr val="tx1"/>
          </a:solidFill>
          <a:latin typeface="+mn-lt"/>
          <a:ea typeface="ＭＳ Ｐゴシック" pitchFamily="1" charset="-128"/>
        </a:defRPr>
      </a:lvl4pPr>
      <a:lvl5pPr marL="2267872" indent="-251986" algn="l" rtl="0" eaLnBrk="0" fontAlgn="base" hangingPunct="0">
        <a:spcBef>
          <a:spcPct val="20000"/>
        </a:spcBef>
        <a:spcAft>
          <a:spcPct val="0"/>
        </a:spcAft>
        <a:buChar char="»"/>
        <a:defRPr sz="2205">
          <a:solidFill>
            <a:schemeClr val="tx1"/>
          </a:solidFill>
          <a:latin typeface="+mn-lt"/>
          <a:ea typeface="ＭＳ Ｐゴシック" pitchFamily="1" charset="-128"/>
        </a:defRPr>
      </a:lvl5pPr>
      <a:lvl6pPr marL="2771844" indent="-251986" algn="l" rtl="0" eaLnBrk="0" fontAlgn="base" hangingPunct="0">
        <a:spcBef>
          <a:spcPct val="20000"/>
        </a:spcBef>
        <a:spcAft>
          <a:spcPct val="0"/>
        </a:spcAft>
        <a:buChar char="»"/>
        <a:defRPr sz="2205">
          <a:solidFill>
            <a:schemeClr val="tx1"/>
          </a:solidFill>
          <a:latin typeface="+mn-lt"/>
        </a:defRPr>
      </a:lvl6pPr>
      <a:lvl7pPr marL="3275815" indent="-251986" algn="l" rtl="0" eaLnBrk="0" fontAlgn="base" hangingPunct="0">
        <a:spcBef>
          <a:spcPct val="20000"/>
        </a:spcBef>
        <a:spcAft>
          <a:spcPct val="0"/>
        </a:spcAft>
        <a:buChar char="»"/>
        <a:defRPr sz="2205">
          <a:solidFill>
            <a:schemeClr val="tx1"/>
          </a:solidFill>
          <a:latin typeface="+mn-lt"/>
        </a:defRPr>
      </a:lvl7pPr>
      <a:lvl8pPr marL="3779787" indent="-251986" algn="l" rtl="0" eaLnBrk="0" fontAlgn="base" hangingPunct="0">
        <a:spcBef>
          <a:spcPct val="20000"/>
        </a:spcBef>
        <a:spcAft>
          <a:spcPct val="0"/>
        </a:spcAft>
        <a:buChar char="»"/>
        <a:defRPr sz="2205">
          <a:solidFill>
            <a:schemeClr val="tx1"/>
          </a:solidFill>
          <a:latin typeface="+mn-lt"/>
        </a:defRPr>
      </a:lvl8pPr>
      <a:lvl9pPr marL="4283758" indent="-251986" algn="l" rtl="0" eaLnBrk="0" fontAlgn="base" hangingPunct="0">
        <a:spcBef>
          <a:spcPct val="20000"/>
        </a:spcBef>
        <a:spcAft>
          <a:spcPct val="0"/>
        </a:spcAft>
        <a:buChar char="»"/>
        <a:defRPr sz="2205">
          <a:solidFill>
            <a:schemeClr val="tx1"/>
          </a:solidFill>
          <a:latin typeface="+mn-lt"/>
        </a:defRPr>
      </a:lvl9pPr>
    </p:bodyStyle>
    <p:otherStyle>
      <a:defPPr>
        <a:defRPr lang="en-US"/>
      </a:defPPr>
      <a:lvl1pPr marL="0" algn="l" defTabSz="1007943" rtl="0" eaLnBrk="1" latinLnBrk="0" hangingPunct="1">
        <a:defRPr sz="1984" kern="1200">
          <a:solidFill>
            <a:schemeClr val="tx1"/>
          </a:solidFill>
          <a:latin typeface="+mn-lt"/>
          <a:ea typeface="+mn-ea"/>
          <a:cs typeface="+mn-cs"/>
        </a:defRPr>
      </a:lvl1pPr>
      <a:lvl2pPr marL="503972" algn="l" defTabSz="1007943" rtl="0" eaLnBrk="1" latinLnBrk="0" hangingPunct="1">
        <a:defRPr sz="1984" kern="1200">
          <a:solidFill>
            <a:schemeClr val="tx1"/>
          </a:solidFill>
          <a:latin typeface="+mn-lt"/>
          <a:ea typeface="+mn-ea"/>
          <a:cs typeface="+mn-cs"/>
        </a:defRPr>
      </a:lvl2pPr>
      <a:lvl3pPr marL="1007943" algn="l" defTabSz="1007943" rtl="0" eaLnBrk="1" latinLnBrk="0" hangingPunct="1">
        <a:defRPr sz="1984" kern="1200">
          <a:solidFill>
            <a:schemeClr val="tx1"/>
          </a:solidFill>
          <a:latin typeface="+mn-lt"/>
          <a:ea typeface="+mn-ea"/>
          <a:cs typeface="+mn-cs"/>
        </a:defRPr>
      </a:lvl3pPr>
      <a:lvl4pPr marL="1511915" algn="l" defTabSz="1007943" rtl="0" eaLnBrk="1" latinLnBrk="0" hangingPunct="1">
        <a:defRPr sz="1984" kern="1200">
          <a:solidFill>
            <a:schemeClr val="tx1"/>
          </a:solidFill>
          <a:latin typeface="+mn-lt"/>
          <a:ea typeface="+mn-ea"/>
          <a:cs typeface="+mn-cs"/>
        </a:defRPr>
      </a:lvl4pPr>
      <a:lvl5pPr marL="2015886" algn="l" defTabSz="1007943" rtl="0" eaLnBrk="1" latinLnBrk="0" hangingPunct="1">
        <a:defRPr sz="1984" kern="1200">
          <a:solidFill>
            <a:schemeClr val="tx1"/>
          </a:solidFill>
          <a:latin typeface="+mn-lt"/>
          <a:ea typeface="+mn-ea"/>
          <a:cs typeface="+mn-cs"/>
        </a:defRPr>
      </a:lvl5pPr>
      <a:lvl6pPr marL="2519858" algn="l" defTabSz="1007943" rtl="0" eaLnBrk="1" latinLnBrk="0" hangingPunct="1">
        <a:defRPr sz="1984" kern="1200">
          <a:solidFill>
            <a:schemeClr val="tx1"/>
          </a:solidFill>
          <a:latin typeface="+mn-lt"/>
          <a:ea typeface="+mn-ea"/>
          <a:cs typeface="+mn-cs"/>
        </a:defRPr>
      </a:lvl6pPr>
      <a:lvl7pPr marL="3023829" algn="l" defTabSz="1007943" rtl="0" eaLnBrk="1" latinLnBrk="0" hangingPunct="1">
        <a:defRPr sz="1984" kern="1200">
          <a:solidFill>
            <a:schemeClr val="tx1"/>
          </a:solidFill>
          <a:latin typeface="+mn-lt"/>
          <a:ea typeface="+mn-ea"/>
          <a:cs typeface="+mn-cs"/>
        </a:defRPr>
      </a:lvl7pPr>
      <a:lvl8pPr marL="3527801" algn="l" defTabSz="1007943" rtl="0" eaLnBrk="1" latinLnBrk="0" hangingPunct="1">
        <a:defRPr sz="1984" kern="1200">
          <a:solidFill>
            <a:schemeClr val="tx1"/>
          </a:solidFill>
          <a:latin typeface="+mn-lt"/>
          <a:ea typeface="+mn-ea"/>
          <a:cs typeface="+mn-cs"/>
        </a:defRPr>
      </a:lvl8pPr>
      <a:lvl9pPr marL="4031772" algn="l" defTabSz="1007943" rtl="0" eaLnBrk="1" latinLnBrk="0" hangingPunct="1">
        <a:defRPr sz="1984"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504031" y="0"/>
            <a:ext cx="9072563" cy="12599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altLang="x-none"/>
              <a:t>Click to edit title style</a:t>
            </a:r>
          </a:p>
        </p:txBody>
      </p:sp>
      <p:sp>
        <p:nvSpPr>
          <p:cNvPr id="1027" name="Rectangle 3"/>
          <p:cNvSpPr>
            <a:spLocks noGrp="1" noChangeArrowheads="1"/>
          </p:cNvSpPr>
          <p:nvPr>
            <p:ph type="body" idx="1"/>
          </p:nvPr>
        </p:nvSpPr>
        <p:spPr bwMode="auto">
          <a:xfrm>
            <a:off x="168011" y="1427939"/>
            <a:ext cx="9744604" cy="57117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ltLang="x-none"/>
              <a:t>Click to edit Master text styles</a:t>
            </a:r>
          </a:p>
          <a:p>
            <a:pPr lvl="1"/>
            <a:r>
              <a:rPr lang="en-US" altLang="x-none"/>
              <a:t>Second level</a:t>
            </a:r>
          </a:p>
          <a:p>
            <a:pPr lvl="2"/>
            <a:r>
              <a:rPr lang="en-US" altLang="x-none"/>
              <a:t>Third level</a:t>
            </a:r>
          </a:p>
          <a:p>
            <a:pPr lvl="3"/>
            <a:r>
              <a:rPr lang="en-US" altLang="x-none"/>
              <a:t>Fourth level</a:t>
            </a:r>
          </a:p>
          <a:p>
            <a:pPr lvl="4"/>
            <a:r>
              <a:rPr lang="en-US" altLang="x-none"/>
              <a:t>Fifth level</a:t>
            </a:r>
          </a:p>
        </p:txBody>
      </p:sp>
      <p:sp>
        <p:nvSpPr>
          <p:cNvPr id="4" name="Slide Number Placeholder 3"/>
          <p:cNvSpPr txBox="1">
            <a:spLocks noGrp="1"/>
          </p:cNvSpPr>
          <p:nvPr/>
        </p:nvSpPr>
        <p:spPr>
          <a:xfrm>
            <a:off x="9072563" y="7006699"/>
            <a:ext cx="840052" cy="402483"/>
          </a:xfrm>
          <a:prstGeom prst="rect">
            <a:avLst/>
          </a:prstGeom>
          <a:noFill/>
        </p:spPr>
        <p:txBody>
          <a:bodyPr lIns="0" tIns="0" rIns="0" bIns="0" anchor="b"/>
          <a:lstStyle/>
          <a:p>
            <a:pPr algn="r">
              <a:spcBef>
                <a:spcPts val="551"/>
              </a:spcBef>
            </a:pPr>
            <a:fld id="{08267DFD-02E1-ED47-A842-BD1D585199FF}" type="slidenum">
              <a:rPr lang="en-US" altLang="x-none" sz="1323">
                <a:solidFill>
                  <a:srgbClr val="424242"/>
                </a:solidFill>
                <a:latin typeface="Verdana" charset="0"/>
              </a:rPr>
              <a:pPr algn="r">
                <a:spcBef>
                  <a:spcPts val="551"/>
                </a:spcBef>
              </a:pPr>
              <a:t>‹#›</a:t>
            </a:fld>
            <a:endParaRPr lang="en-US" altLang="x-none" sz="1984">
              <a:latin typeface="Arial" charset="0"/>
            </a:endParaRPr>
          </a:p>
        </p:txBody>
      </p:sp>
      <p:pic>
        <p:nvPicPr>
          <p:cNvPr id="5" name="Picture 4" descr="C:\Users\Chris\University\Teaching\cs221\WWW\slides\img\stanford.png">
            <a:extLst>
              <a:ext uri="{FF2B5EF4-FFF2-40B4-BE49-F238E27FC236}">
                <a16:creationId xmlns:a16="http://schemas.microsoft.com/office/drawing/2014/main" id="{31F3F36E-4F36-D946-BF39-C8C735D7522A}"/>
              </a:ext>
            </a:extLst>
          </p:cNvPr>
          <p:cNvPicPr>
            <a:picLocks noChangeAspect="1" noChangeArrowheads="1"/>
          </p:cNvPicPr>
          <p:nvPr userDrawn="1"/>
        </p:nvPicPr>
        <p:blipFill>
          <a:blip r:embed="rId13"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3529E02-4366-5F4F-A681-28A76AD7C292}"/>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2727104377"/>
      </p:ext>
    </p:extLst>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Lst>
  <p:txStyles>
    <p:titleStyle>
      <a:lvl1pPr algn="ctr" rtl="0" eaLnBrk="1" fontAlgn="base" hangingPunct="1">
        <a:spcBef>
          <a:spcPct val="0"/>
        </a:spcBef>
        <a:spcAft>
          <a:spcPct val="0"/>
        </a:spcAft>
        <a:defRPr sz="4850" b="1" kern="1200">
          <a:solidFill>
            <a:schemeClr val="bg1"/>
          </a:solidFill>
          <a:latin typeface="+mj-lt"/>
          <a:ea typeface="+mj-ea"/>
          <a:cs typeface="+mj-cs"/>
        </a:defRPr>
      </a:lvl1pPr>
      <a:lvl2pPr algn="ctr" rtl="0" eaLnBrk="1" fontAlgn="base" hangingPunct="1">
        <a:spcBef>
          <a:spcPct val="0"/>
        </a:spcBef>
        <a:spcAft>
          <a:spcPct val="0"/>
        </a:spcAft>
        <a:defRPr sz="4850" b="1">
          <a:solidFill>
            <a:schemeClr val="bg1"/>
          </a:solidFill>
          <a:latin typeface="Tahoma" charset="0"/>
        </a:defRPr>
      </a:lvl2pPr>
      <a:lvl3pPr algn="ctr" rtl="0" eaLnBrk="1" fontAlgn="base" hangingPunct="1">
        <a:spcBef>
          <a:spcPct val="0"/>
        </a:spcBef>
        <a:spcAft>
          <a:spcPct val="0"/>
        </a:spcAft>
        <a:defRPr sz="4850" b="1">
          <a:solidFill>
            <a:schemeClr val="bg1"/>
          </a:solidFill>
          <a:latin typeface="Tahoma" charset="0"/>
        </a:defRPr>
      </a:lvl3pPr>
      <a:lvl4pPr algn="ctr" rtl="0" eaLnBrk="1" fontAlgn="base" hangingPunct="1">
        <a:spcBef>
          <a:spcPct val="0"/>
        </a:spcBef>
        <a:spcAft>
          <a:spcPct val="0"/>
        </a:spcAft>
        <a:defRPr sz="4850" b="1">
          <a:solidFill>
            <a:schemeClr val="bg1"/>
          </a:solidFill>
          <a:latin typeface="Tahoma" charset="0"/>
        </a:defRPr>
      </a:lvl4pPr>
      <a:lvl5pPr algn="ctr" rtl="0" eaLnBrk="1" fontAlgn="base" hangingPunct="1">
        <a:spcBef>
          <a:spcPct val="0"/>
        </a:spcBef>
        <a:spcAft>
          <a:spcPct val="0"/>
        </a:spcAft>
        <a:defRPr sz="4850" b="1">
          <a:solidFill>
            <a:schemeClr val="bg1"/>
          </a:solidFill>
          <a:latin typeface="Tahoma" charset="0"/>
        </a:defRPr>
      </a:lvl5pPr>
      <a:lvl6pPr marL="503972" algn="ctr" rtl="0" eaLnBrk="1" fontAlgn="base" hangingPunct="1">
        <a:spcBef>
          <a:spcPct val="0"/>
        </a:spcBef>
        <a:spcAft>
          <a:spcPct val="0"/>
        </a:spcAft>
        <a:defRPr sz="4850" b="1">
          <a:solidFill>
            <a:schemeClr val="bg1"/>
          </a:solidFill>
          <a:latin typeface="Tahoma" charset="0"/>
        </a:defRPr>
      </a:lvl6pPr>
      <a:lvl7pPr marL="1007943" algn="ctr" rtl="0" eaLnBrk="1" fontAlgn="base" hangingPunct="1">
        <a:spcBef>
          <a:spcPct val="0"/>
        </a:spcBef>
        <a:spcAft>
          <a:spcPct val="0"/>
        </a:spcAft>
        <a:defRPr sz="4850" b="1">
          <a:solidFill>
            <a:schemeClr val="bg1"/>
          </a:solidFill>
          <a:latin typeface="Tahoma" charset="0"/>
        </a:defRPr>
      </a:lvl7pPr>
      <a:lvl8pPr marL="1511915" algn="ctr" rtl="0" eaLnBrk="1" fontAlgn="base" hangingPunct="1">
        <a:spcBef>
          <a:spcPct val="0"/>
        </a:spcBef>
        <a:spcAft>
          <a:spcPct val="0"/>
        </a:spcAft>
        <a:defRPr sz="4850" b="1">
          <a:solidFill>
            <a:schemeClr val="bg1"/>
          </a:solidFill>
          <a:latin typeface="Tahoma" charset="0"/>
        </a:defRPr>
      </a:lvl8pPr>
      <a:lvl9pPr marL="2015886" algn="ctr" rtl="0" eaLnBrk="1" fontAlgn="base" hangingPunct="1">
        <a:spcBef>
          <a:spcPct val="0"/>
        </a:spcBef>
        <a:spcAft>
          <a:spcPct val="0"/>
        </a:spcAft>
        <a:defRPr sz="4850" b="1">
          <a:solidFill>
            <a:schemeClr val="bg1"/>
          </a:solidFill>
          <a:latin typeface="Tahoma" charset="0"/>
        </a:defRPr>
      </a:lvl9pPr>
    </p:titleStyle>
    <p:bodyStyle>
      <a:lvl1pPr marL="253736" indent="-253736" algn="l" rtl="0" eaLnBrk="1" fontAlgn="base" hangingPunct="1">
        <a:spcBef>
          <a:spcPct val="20000"/>
        </a:spcBef>
        <a:spcAft>
          <a:spcPct val="0"/>
        </a:spcAft>
        <a:buChar char="•"/>
        <a:defRPr sz="2646" kern="1200">
          <a:solidFill>
            <a:schemeClr val="tx1"/>
          </a:solidFill>
          <a:latin typeface="+mn-lt"/>
          <a:ea typeface="+mn-ea"/>
          <a:cs typeface="+mn-cs"/>
        </a:defRPr>
      </a:lvl1pPr>
      <a:lvl2pPr marL="629964" indent="-250236" algn="l" rtl="0" eaLnBrk="1" fontAlgn="base" hangingPunct="1">
        <a:spcBef>
          <a:spcPct val="20000"/>
        </a:spcBef>
        <a:spcAft>
          <a:spcPct val="0"/>
        </a:spcAft>
        <a:buChar char="–"/>
        <a:defRPr sz="2425" kern="1200">
          <a:solidFill>
            <a:schemeClr val="tx1"/>
          </a:solidFill>
          <a:latin typeface="+mn-lt"/>
          <a:ea typeface="+mn-ea"/>
          <a:cs typeface="+mn-cs"/>
        </a:defRPr>
      </a:lvl2pPr>
      <a:lvl3pPr marL="943197" indent="-187240" algn="l" rtl="0" eaLnBrk="1" fontAlgn="base" hangingPunct="1">
        <a:spcBef>
          <a:spcPct val="20000"/>
        </a:spcBef>
        <a:spcAft>
          <a:spcPct val="0"/>
        </a:spcAft>
        <a:buChar char="•"/>
        <a:defRPr sz="2205" kern="1200">
          <a:solidFill>
            <a:schemeClr val="tx1"/>
          </a:solidFill>
          <a:latin typeface="+mn-lt"/>
          <a:ea typeface="+mn-ea"/>
          <a:cs typeface="+mn-cs"/>
        </a:defRPr>
      </a:lvl3pPr>
      <a:lvl4pPr marL="1261679" indent="-192489" algn="l" rtl="0" eaLnBrk="1" fontAlgn="base" hangingPunct="1">
        <a:spcBef>
          <a:spcPct val="20000"/>
        </a:spcBef>
        <a:spcAft>
          <a:spcPct val="0"/>
        </a:spcAft>
        <a:buChar char="–"/>
        <a:defRPr kern="1200">
          <a:solidFill>
            <a:schemeClr val="tx1"/>
          </a:solidFill>
          <a:latin typeface="+mn-lt"/>
          <a:ea typeface="+mn-ea"/>
          <a:cs typeface="+mn-cs"/>
        </a:defRPr>
      </a:lvl4pPr>
      <a:lvl5pPr marL="1639658" indent="-251986" algn="l" rtl="0" eaLnBrk="1" fontAlgn="base" hangingPunct="1">
        <a:spcBef>
          <a:spcPct val="20000"/>
        </a:spcBef>
        <a:spcAft>
          <a:spcPct val="0"/>
        </a:spcAft>
        <a:buChar char="»"/>
        <a:defRPr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9pPr>
    </p:bodyStyle>
    <p:otherStyle>
      <a:defPPr>
        <a:defRPr lang="en-US"/>
      </a:defPPr>
      <a:lvl1pPr marL="0" algn="l" defTabSz="1007943" rtl="0" eaLnBrk="1" latinLnBrk="0" hangingPunct="1">
        <a:defRPr sz="1984" kern="1200">
          <a:solidFill>
            <a:schemeClr val="tx1"/>
          </a:solidFill>
          <a:latin typeface="+mn-lt"/>
          <a:ea typeface="+mn-ea"/>
          <a:cs typeface="+mn-cs"/>
        </a:defRPr>
      </a:lvl1pPr>
      <a:lvl2pPr marL="503972" algn="l" defTabSz="1007943" rtl="0" eaLnBrk="1" latinLnBrk="0" hangingPunct="1">
        <a:defRPr sz="1984" kern="1200">
          <a:solidFill>
            <a:schemeClr val="tx1"/>
          </a:solidFill>
          <a:latin typeface="+mn-lt"/>
          <a:ea typeface="+mn-ea"/>
          <a:cs typeface="+mn-cs"/>
        </a:defRPr>
      </a:lvl2pPr>
      <a:lvl3pPr marL="1007943" algn="l" defTabSz="1007943" rtl="0" eaLnBrk="1" latinLnBrk="0" hangingPunct="1">
        <a:defRPr sz="1984" kern="1200">
          <a:solidFill>
            <a:schemeClr val="tx1"/>
          </a:solidFill>
          <a:latin typeface="+mn-lt"/>
          <a:ea typeface="+mn-ea"/>
          <a:cs typeface="+mn-cs"/>
        </a:defRPr>
      </a:lvl3pPr>
      <a:lvl4pPr marL="1511915" algn="l" defTabSz="1007943" rtl="0" eaLnBrk="1" latinLnBrk="0" hangingPunct="1">
        <a:defRPr sz="1984" kern="1200">
          <a:solidFill>
            <a:schemeClr val="tx1"/>
          </a:solidFill>
          <a:latin typeface="+mn-lt"/>
          <a:ea typeface="+mn-ea"/>
          <a:cs typeface="+mn-cs"/>
        </a:defRPr>
      </a:lvl4pPr>
      <a:lvl5pPr marL="2015886" algn="l" defTabSz="1007943" rtl="0" eaLnBrk="1" latinLnBrk="0" hangingPunct="1">
        <a:defRPr sz="1984" kern="1200">
          <a:solidFill>
            <a:schemeClr val="tx1"/>
          </a:solidFill>
          <a:latin typeface="+mn-lt"/>
          <a:ea typeface="+mn-ea"/>
          <a:cs typeface="+mn-cs"/>
        </a:defRPr>
      </a:lvl5pPr>
      <a:lvl6pPr marL="2519858" algn="l" defTabSz="1007943" rtl="0" eaLnBrk="1" latinLnBrk="0" hangingPunct="1">
        <a:defRPr sz="1984" kern="1200">
          <a:solidFill>
            <a:schemeClr val="tx1"/>
          </a:solidFill>
          <a:latin typeface="+mn-lt"/>
          <a:ea typeface="+mn-ea"/>
          <a:cs typeface="+mn-cs"/>
        </a:defRPr>
      </a:lvl6pPr>
      <a:lvl7pPr marL="3023829" algn="l" defTabSz="1007943" rtl="0" eaLnBrk="1" latinLnBrk="0" hangingPunct="1">
        <a:defRPr sz="1984" kern="1200">
          <a:solidFill>
            <a:schemeClr val="tx1"/>
          </a:solidFill>
          <a:latin typeface="+mn-lt"/>
          <a:ea typeface="+mn-ea"/>
          <a:cs typeface="+mn-cs"/>
        </a:defRPr>
      </a:lvl7pPr>
      <a:lvl8pPr marL="3527801" algn="l" defTabSz="1007943" rtl="0" eaLnBrk="1" latinLnBrk="0" hangingPunct="1">
        <a:defRPr sz="1984" kern="1200">
          <a:solidFill>
            <a:schemeClr val="tx1"/>
          </a:solidFill>
          <a:latin typeface="+mn-lt"/>
          <a:ea typeface="+mn-ea"/>
          <a:cs typeface="+mn-cs"/>
        </a:defRPr>
      </a:lvl8pPr>
      <a:lvl9pPr marL="4031772" algn="l" defTabSz="1007943" rtl="0" eaLnBrk="1" latinLnBrk="0" hangingPunct="1">
        <a:defRPr sz="1984"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504031" y="0"/>
            <a:ext cx="9072563" cy="12599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altLang="x-none"/>
              <a:t>Click to edit title style</a:t>
            </a:r>
          </a:p>
        </p:txBody>
      </p:sp>
      <p:sp>
        <p:nvSpPr>
          <p:cNvPr id="1027" name="Rectangle 3"/>
          <p:cNvSpPr>
            <a:spLocks noGrp="1" noChangeArrowheads="1"/>
          </p:cNvSpPr>
          <p:nvPr>
            <p:ph type="body" idx="1"/>
          </p:nvPr>
        </p:nvSpPr>
        <p:spPr bwMode="auto">
          <a:xfrm>
            <a:off x="168011" y="1427939"/>
            <a:ext cx="9744604" cy="57117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ltLang="x-none"/>
              <a:t>Click to edit Master text styles</a:t>
            </a:r>
          </a:p>
          <a:p>
            <a:pPr lvl="1"/>
            <a:r>
              <a:rPr lang="en-US" altLang="x-none"/>
              <a:t>Second level</a:t>
            </a:r>
          </a:p>
          <a:p>
            <a:pPr lvl="2"/>
            <a:r>
              <a:rPr lang="en-US" altLang="x-none"/>
              <a:t>Third level</a:t>
            </a:r>
          </a:p>
          <a:p>
            <a:pPr lvl="3"/>
            <a:r>
              <a:rPr lang="en-US" altLang="x-none"/>
              <a:t>Fourth level</a:t>
            </a:r>
          </a:p>
          <a:p>
            <a:pPr lvl="4"/>
            <a:r>
              <a:rPr lang="en-US" altLang="x-none"/>
              <a:t>Fifth level</a:t>
            </a:r>
          </a:p>
        </p:txBody>
      </p:sp>
      <p:sp>
        <p:nvSpPr>
          <p:cNvPr id="4" name="Slide Number Placeholder 3"/>
          <p:cNvSpPr txBox="1">
            <a:spLocks noGrp="1"/>
          </p:cNvSpPr>
          <p:nvPr/>
        </p:nvSpPr>
        <p:spPr>
          <a:xfrm>
            <a:off x="9072563" y="7006699"/>
            <a:ext cx="840052" cy="402483"/>
          </a:xfrm>
          <a:prstGeom prst="rect">
            <a:avLst/>
          </a:prstGeom>
          <a:noFill/>
        </p:spPr>
        <p:txBody>
          <a:bodyPr lIns="0" tIns="0" rIns="0" bIns="0" anchor="b"/>
          <a:lstStyle/>
          <a:p>
            <a:pPr algn="r">
              <a:spcBef>
                <a:spcPts val="551"/>
              </a:spcBef>
            </a:pPr>
            <a:fld id="{08267DFD-02E1-ED47-A842-BD1D585199FF}" type="slidenum">
              <a:rPr lang="en-US" altLang="x-none" sz="1323">
                <a:solidFill>
                  <a:srgbClr val="424242"/>
                </a:solidFill>
                <a:latin typeface="Verdana" charset="0"/>
              </a:rPr>
              <a:pPr algn="r">
                <a:spcBef>
                  <a:spcPts val="551"/>
                </a:spcBef>
              </a:pPr>
              <a:t>‹#›</a:t>
            </a:fld>
            <a:endParaRPr lang="en-US" altLang="x-none" sz="1984">
              <a:latin typeface="Arial" charset="0"/>
            </a:endParaRPr>
          </a:p>
        </p:txBody>
      </p:sp>
      <p:pic>
        <p:nvPicPr>
          <p:cNvPr id="5" name="Picture 4" descr="C:\Users\Chris\University\Teaching\cs221\WWW\slides\img\stanford.png">
            <a:extLst>
              <a:ext uri="{FF2B5EF4-FFF2-40B4-BE49-F238E27FC236}">
                <a16:creationId xmlns:a16="http://schemas.microsoft.com/office/drawing/2014/main" id="{D6171C42-4CB7-B347-AA7A-547206EC9B5C}"/>
              </a:ext>
            </a:extLst>
          </p:cNvPr>
          <p:cNvPicPr>
            <a:picLocks noChangeAspect="1" noChangeArrowheads="1"/>
          </p:cNvPicPr>
          <p:nvPr userDrawn="1"/>
        </p:nvPicPr>
        <p:blipFill>
          <a:blip r:embed="rId13"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4EDE0F1-8DDF-0F48-9DDE-ECC25EBDC4A6}"/>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2120652000"/>
      </p:ext>
    </p:extLst>
  </p:cSld>
  <p:clrMap bg1="lt1" tx1="dk1" bg2="lt2" tx2="dk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Lst>
  <p:txStyles>
    <p:titleStyle>
      <a:lvl1pPr algn="ctr" rtl="0" eaLnBrk="1" fontAlgn="base" hangingPunct="1">
        <a:spcBef>
          <a:spcPct val="0"/>
        </a:spcBef>
        <a:spcAft>
          <a:spcPct val="0"/>
        </a:spcAft>
        <a:defRPr sz="4850" b="1" kern="1200">
          <a:solidFill>
            <a:schemeClr val="bg1"/>
          </a:solidFill>
          <a:latin typeface="+mj-lt"/>
          <a:ea typeface="+mj-ea"/>
          <a:cs typeface="+mj-cs"/>
        </a:defRPr>
      </a:lvl1pPr>
      <a:lvl2pPr algn="ctr" rtl="0" eaLnBrk="1" fontAlgn="base" hangingPunct="1">
        <a:spcBef>
          <a:spcPct val="0"/>
        </a:spcBef>
        <a:spcAft>
          <a:spcPct val="0"/>
        </a:spcAft>
        <a:defRPr sz="4850" b="1">
          <a:solidFill>
            <a:schemeClr val="bg1"/>
          </a:solidFill>
          <a:latin typeface="Tahoma" charset="0"/>
        </a:defRPr>
      </a:lvl2pPr>
      <a:lvl3pPr algn="ctr" rtl="0" eaLnBrk="1" fontAlgn="base" hangingPunct="1">
        <a:spcBef>
          <a:spcPct val="0"/>
        </a:spcBef>
        <a:spcAft>
          <a:spcPct val="0"/>
        </a:spcAft>
        <a:defRPr sz="4850" b="1">
          <a:solidFill>
            <a:schemeClr val="bg1"/>
          </a:solidFill>
          <a:latin typeface="Tahoma" charset="0"/>
        </a:defRPr>
      </a:lvl3pPr>
      <a:lvl4pPr algn="ctr" rtl="0" eaLnBrk="1" fontAlgn="base" hangingPunct="1">
        <a:spcBef>
          <a:spcPct val="0"/>
        </a:spcBef>
        <a:spcAft>
          <a:spcPct val="0"/>
        </a:spcAft>
        <a:defRPr sz="4850" b="1">
          <a:solidFill>
            <a:schemeClr val="bg1"/>
          </a:solidFill>
          <a:latin typeface="Tahoma" charset="0"/>
        </a:defRPr>
      </a:lvl4pPr>
      <a:lvl5pPr algn="ctr" rtl="0" eaLnBrk="1" fontAlgn="base" hangingPunct="1">
        <a:spcBef>
          <a:spcPct val="0"/>
        </a:spcBef>
        <a:spcAft>
          <a:spcPct val="0"/>
        </a:spcAft>
        <a:defRPr sz="4850" b="1">
          <a:solidFill>
            <a:schemeClr val="bg1"/>
          </a:solidFill>
          <a:latin typeface="Tahoma" charset="0"/>
        </a:defRPr>
      </a:lvl5pPr>
      <a:lvl6pPr marL="503972" algn="ctr" rtl="0" eaLnBrk="1" fontAlgn="base" hangingPunct="1">
        <a:spcBef>
          <a:spcPct val="0"/>
        </a:spcBef>
        <a:spcAft>
          <a:spcPct val="0"/>
        </a:spcAft>
        <a:defRPr sz="4850" b="1">
          <a:solidFill>
            <a:schemeClr val="bg1"/>
          </a:solidFill>
          <a:latin typeface="Tahoma" charset="0"/>
        </a:defRPr>
      </a:lvl6pPr>
      <a:lvl7pPr marL="1007943" algn="ctr" rtl="0" eaLnBrk="1" fontAlgn="base" hangingPunct="1">
        <a:spcBef>
          <a:spcPct val="0"/>
        </a:spcBef>
        <a:spcAft>
          <a:spcPct val="0"/>
        </a:spcAft>
        <a:defRPr sz="4850" b="1">
          <a:solidFill>
            <a:schemeClr val="bg1"/>
          </a:solidFill>
          <a:latin typeface="Tahoma" charset="0"/>
        </a:defRPr>
      </a:lvl7pPr>
      <a:lvl8pPr marL="1511915" algn="ctr" rtl="0" eaLnBrk="1" fontAlgn="base" hangingPunct="1">
        <a:spcBef>
          <a:spcPct val="0"/>
        </a:spcBef>
        <a:spcAft>
          <a:spcPct val="0"/>
        </a:spcAft>
        <a:defRPr sz="4850" b="1">
          <a:solidFill>
            <a:schemeClr val="bg1"/>
          </a:solidFill>
          <a:latin typeface="Tahoma" charset="0"/>
        </a:defRPr>
      </a:lvl8pPr>
      <a:lvl9pPr marL="2015886" algn="ctr" rtl="0" eaLnBrk="1" fontAlgn="base" hangingPunct="1">
        <a:spcBef>
          <a:spcPct val="0"/>
        </a:spcBef>
        <a:spcAft>
          <a:spcPct val="0"/>
        </a:spcAft>
        <a:defRPr sz="4850" b="1">
          <a:solidFill>
            <a:schemeClr val="bg1"/>
          </a:solidFill>
          <a:latin typeface="Tahoma" charset="0"/>
        </a:defRPr>
      </a:lvl9pPr>
    </p:titleStyle>
    <p:bodyStyle>
      <a:lvl1pPr marL="253736" indent="-253736" algn="l" rtl="0" eaLnBrk="1" fontAlgn="base" hangingPunct="1">
        <a:spcBef>
          <a:spcPct val="20000"/>
        </a:spcBef>
        <a:spcAft>
          <a:spcPct val="0"/>
        </a:spcAft>
        <a:buChar char="•"/>
        <a:defRPr sz="2646" kern="1200">
          <a:solidFill>
            <a:schemeClr val="tx1"/>
          </a:solidFill>
          <a:latin typeface="+mn-lt"/>
          <a:ea typeface="+mn-ea"/>
          <a:cs typeface="+mn-cs"/>
        </a:defRPr>
      </a:lvl1pPr>
      <a:lvl2pPr marL="629964" indent="-250236" algn="l" rtl="0" eaLnBrk="1" fontAlgn="base" hangingPunct="1">
        <a:spcBef>
          <a:spcPct val="20000"/>
        </a:spcBef>
        <a:spcAft>
          <a:spcPct val="0"/>
        </a:spcAft>
        <a:buChar char="–"/>
        <a:defRPr sz="2425" kern="1200">
          <a:solidFill>
            <a:schemeClr val="tx1"/>
          </a:solidFill>
          <a:latin typeface="+mn-lt"/>
          <a:ea typeface="+mn-ea"/>
          <a:cs typeface="+mn-cs"/>
        </a:defRPr>
      </a:lvl2pPr>
      <a:lvl3pPr marL="943197" indent="-187240" algn="l" rtl="0" eaLnBrk="1" fontAlgn="base" hangingPunct="1">
        <a:spcBef>
          <a:spcPct val="20000"/>
        </a:spcBef>
        <a:spcAft>
          <a:spcPct val="0"/>
        </a:spcAft>
        <a:buChar char="•"/>
        <a:defRPr sz="2205" kern="1200">
          <a:solidFill>
            <a:schemeClr val="tx1"/>
          </a:solidFill>
          <a:latin typeface="+mn-lt"/>
          <a:ea typeface="+mn-ea"/>
          <a:cs typeface="+mn-cs"/>
        </a:defRPr>
      </a:lvl3pPr>
      <a:lvl4pPr marL="1261679" indent="-192489" algn="l" rtl="0" eaLnBrk="1" fontAlgn="base" hangingPunct="1">
        <a:spcBef>
          <a:spcPct val="20000"/>
        </a:spcBef>
        <a:spcAft>
          <a:spcPct val="0"/>
        </a:spcAft>
        <a:buChar char="–"/>
        <a:defRPr kern="1200">
          <a:solidFill>
            <a:schemeClr val="tx1"/>
          </a:solidFill>
          <a:latin typeface="+mn-lt"/>
          <a:ea typeface="+mn-ea"/>
          <a:cs typeface="+mn-cs"/>
        </a:defRPr>
      </a:lvl4pPr>
      <a:lvl5pPr marL="1639658" indent="-251986" algn="l" rtl="0" eaLnBrk="1" fontAlgn="base" hangingPunct="1">
        <a:spcBef>
          <a:spcPct val="20000"/>
        </a:spcBef>
        <a:spcAft>
          <a:spcPct val="0"/>
        </a:spcAft>
        <a:buChar char="»"/>
        <a:defRPr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9pPr>
    </p:bodyStyle>
    <p:otherStyle>
      <a:defPPr>
        <a:defRPr lang="en-US"/>
      </a:defPPr>
      <a:lvl1pPr marL="0" algn="l" defTabSz="1007943" rtl="0" eaLnBrk="1" latinLnBrk="0" hangingPunct="1">
        <a:defRPr sz="1984" kern="1200">
          <a:solidFill>
            <a:schemeClr val="tx1"/>
          </a:solidFill>
          <a:latin typeface="+mn-lt"/>
          <a:ea typeface="+mn-ea"/>
          <a:cs typeface="+mn-cs"/>
        </a:defRPr>
      </a:lvl1pPr>
      <a:lvl2pPr marL="503972" algn="l" defTabSz="1007943" rtl="0" eaLnBrk="1" latinLnBrk="0" hangingPunct="1">
        <a:defRPr sz="1984" kern="1200">
          <a:solidFill>
            <a:schemeClr val="tx1"/>
          </a:solidFill>
          <a:latin typeface="+mn-lt"/>
          <a:ea typeface="+mn-ea"/>
          <a:cs typeface="+mn-cs"/>
        </a:defRPr>
      </a:lvl2pPr>
      <a:lvl3pPr marL="1007943" algn="l" defTabSz="1007943" rtl="0" eaLnBrk="1" latinLnBrk="0" hangingPunct="1">
        <a:defRPr sz="1984" kern="1200">
          <a:solidFill>
            <a:schemeClr val="tx1"/>
          </a:solidFill>
          <a:latin typeface="+mn-lt"/>
          <a:ea typeface="+mn-ea"/>
          <a:cs typeface="+mn-cs"/>
        </a:defRPr>
      </a:lvl3pPr>
      <a:lvl4pPr marL="1511915" algn="l" defTabSz="1007943" rtl="0" eaLnBrk="1" latinLnBrk="0" hangingPunct="1">
        <a:defRPr sz="1984" kern="1200">
          <a:solidFill>
            <a:schemeClr val="tx1"/>
          </a:solidFill>
          <a:latin typeface="+mn-lt"/>
          <a:ea typeface="+mn-ea"/>
          <a:cs typeface="+mn-cs"/>
        </a:defRPr>
      </a:lvl4pPr>
      <a:lvl5pPr marL="2015886" algn="l" defTabSz="1007943" rtl="0" eaLnBrk="1" latinLnBrk="0" hangingPunct="1">
        <a:defRPr sz="1984" kern="1200">
          <a:solidFill>
            <a:schemeClr val="tx1"/>
          </a:solidFill>
          <a:latin typeface="+mn-lt"/>
          <a:ea typeface="+mn-ea"/>
          <a:cs typeface="+mn-cs"/>
        </a:defRPr>
      </a:lvl5pPr>
      <a:lvl6pPr marL="2519858" algn="l" defTabSz="1007943" rtl="0" eaLnBrk="1" latinLnBrk="0" hangingPunct="1">
        <a:defRPr sz="1984" kern="1200">
          <a:solidFill>
            <a:schemeClr val="tx1"/>
          </a:solidFill>
          <a:latin typeface="+mn-lt"/>
          <a:ea typeface="+mn-ea"/>
          <a:cs typeface="+mn-cs"/>
        </a:defRPr>
      </a:lvl6pPr>
      <a:lvl7pPr marL="3023829" algn="l" defTabSz="1007943" rtl="0" eaLnBrk="1" latinLnBrk="0" hangingPunct="1">
        <a:defRPr sz="1984" kern="1200">
          <a:solidFill>
            <a:schemeClr val="tx1"/>
          </a:solidFill>
          <a:latin typeface="+mn-lt"/>
          <a:ea typeface="+mn-ea"/>
          <a:cs typeface="+mn-cs"/>
        </a:defRPr>
      </a:lvl7pPr>
      <a:lvl8pPr marL="3527801" algn="l" defTabSz="1007943" rtl="0" eaLnBrk="1" latinLnBrk="0" hangingPunct="1">
        <a:defRPr sz="1984" kern="1200">
          <a:solidFill>
            <a:schemeClr val="tx1"/>
          </a:solidFill>
          <a:latin typeface="+mn-lt"/>
          <a:ea typeface="+mn-ea"/>
          <a:cs typeface="+mn-cs"/>
        </a:defRPr>
      </a:lvl8pPr>
      <a:lvl9pPr marL="4031772" algn="l" defTabSz="1007943" rtl="0" eaLnBrk="1" latinLnBrk="0" hangingPunct="1">
        <a:defRPr sz="198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4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30.xml"/><Relationship Id="rId1" Type="http://schemas.openxmlformats.org/officeDocument/2006/relationships/slideLayout" Target="../slideLayouts/slideLayout3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6.xml"/></Relationships>
</file>

<file path=ppt/slides/_rels/slide5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5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38.xml"/><Relationship Id="rId1" Type="http://schemas.openxmlformats.org/officeDocument/2006/relationships/slideLayout" Target="../slideLayouts/slideLayout29.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0F03D3A-13E7-0E4F-B1E7-DEC6B553A62A}"/>
              </a:ext>
            </a:extLst>
          </p:cNvPr>
          <p:cNvPicPr>
            <a:picLocks noChangeAspect="1"/>
          </p:cNvPicPr>
          <p:nvPr/>
        </p:nvPicPr>
        <p:blipFill>
          <a:blip r:embed="rId3"/>
          <a:stretch>
            <a:fillRect/>
          </a:stretch>
        </p:blipFill>
        <p:spPr>
          <a:xfrm>
            <a:off x="-2503488" y="0"/>
            <a:ext cx="13675384" cy="7589838"/>
          </a:xfrm>
          <a:prstGeom prst="rect">
            <a:avLst/>
          </a:prstGeom>
        </p:spPr>
      </p:pic>
      <p:sp>
        <p:nvSpPr>
          <p:cNvPr id="9" name="Rectangle 2"/>
          <p:cNvSpPr txBox="1">
            <a:spLocks noChangeArrowheads="1"/>
          </p:cNvSpPr>
          <p:nvPr/>
        </p:nvSpPr>
        <p:spPr>
          <a:xfrm>
            <a:off x="1001712" y="884237"/>
            <a:ext cx="7391399" cy="2133601"/>
          </a:xfrm>
          <a:prstGeom prst="rect">
            <a:avLst/>
          </a:prstGeom>
          <a:solidFill>
            <a:schemeClr val="accent1">
              <a:lumMod val="20000"/>
              <a:lumOff val="80000"/>
              <a:alpha val="60000"/>
            </a:schemeClr>
          </a:solidFill>
          <a:ln w="38100" cap="flat" cmpd="sng" algn="ctr">
            <a:solidFill>
              <a:srgbClr val="0000FF"/>
            </a:solidFill>
            <a:prstDash val="solid"/>
          </a:ln>
        </p:spPr>
        <p:style>
          <a:lnRef idx="3">
            <a:schemeClr val="lt1"/>
          </a:lnRef>
          <a:fillRef idx="1">
            <a:schemeClr val="accent3"/>
          </a:fillRef>
          <a:effectRef idx="1">
            <a:schemeClr val="accent3"/>
          </a:effectRef>
          <a:fontRef idx="minor">
            <a:schemeClr val="lt1"/>
          </a:fontRef>
        </p:style>
        <p:txBody>
          <a:bodyPr vert="horz" lIns="91440" tIns="45720" rIns="91440" bIns="45720" rtlCol="0" anchor="ctr">
            <a:normAutofit/>
          </a:bodyPr>
          <a:lstStyle>
            <a:lvl1pPr algn="ctr" defTabSz="914400" rtl="0" eaLnBrk="1" latinLnBrk="0" hangingPunct="1">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000" b="1" dirty="0">
                <a:solidFill>
                  <a:schemeClr val="tx1"/>
                </a:solidFill>
                <a:latin typeface="Century Gothic"/>
                <a:cs typeface="Century Gothic"/>
              </a:rPr>
              <a:t>Arrays</a:t>
            </a:r>
          </a:p>
          <a:p>
            <a:r>
              <a:rPr lang="en-US" sz="2400" b="1" dirty="0">
                <a:solidFill>
                  <a:schemeClr val="tx1"/>
                </a:solidFill>
                <a:latin typeface="Century Gothic"/>
                <a:cs typeface="Century Gothic"/>
              </a:rPr>
              <a:t>Chris Piech</a:t>
            </a:r>
          </a:p>
          <a:p>
            <a:r>
              <a:rPr lang="en-US" sz="2400" b="1" dirty="0">
                <a:solidFill>
                  <a:schemeClr val="tx1"/>
                </a:solidFill>
                <a:latin typeface="Century Gothic"/>
                <a:cs typeface="Century Gothic"/>
              </a:rPr>
              <a:t>CS106A, Stanford University</a:t>
            </a:r>
          </a:p>
        </p:txBody>
      </p:sp>
      <p:pic>
        <p:nvPicPr>
          <p:cNvPr id="5" name="Picture 4" descr="C:\Users\Chris\University\Teaching\cs221\WWW\slides\img\stanford.png">
            <a:extLst>
              <a:ext uri="{FF2B5EF4-FFF2-40B4-BE49-F238E27FC236}">
                <a16:creationId xmlns:a16="http://schemas.microsoft.com/office/drawing/2014/main" id="{4C3ACFA9-B542-6A43-8D9B-DDE1A887F1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3512" y="5075237"/>
            <a:ext cx="2383383" cy="2378075"/>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168455733"/>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2754" name="Rectangle 2"/>
          <p:cNvSpPr>
            <a:spLocks noGrp="1" noChangeArrowheads="1"/>
          </p:cNvSpPr>
          <p:nvPr>
            <p:ph type="title"/>
          </p:nvPr>
        </p:nvSpPr>
        <p:spPr/>
        <p:txBody>
          <a:bodyPr/>
          <a:lstStyle/>
          <a:p>
            <a:pPr eaLnBrk="1" hangingPunct="1">
              <a:defRPr/>
            </a:pPr>
            <a:r>
              <a:rPr lang="en-US" dirty="0">
                <a:cs typeface="+mj-cs"/>
              </a:rPr>
              <a:t>Creating an Array</a:t>
            </a:r>
          </a:p>
        </p:txBody>
      </p:sp>
      <p:sp>
        <p:nvSpPr>
          <p:cNvPr id="1482755" name="Rectangle 3"/>
          <p:cNvSpPr>
            <a:spLocks noGrp="1" noChangeArrowheads="1"/>
          </p:cNvSpPr>
          <p:nvPr>
            <p:ph type="body" idx="1"/>
          </p:nvPr>
        </p:nvSpPr>
        <p:spPr>
          <a:xfrm>
            <a:off x="147851" y="1132550"/>
            <a:ext cx="9744604" cy="5711754"/>
          </a:xfrm>
        </p:spPr>
        <p:txBody>
          <a:bodyPr/>
          <a:lstStyle/>
          <a:p>
            <a:pPr algn="ctr" eaLnBrk="1" hangingPunct="1">
              <a:buFontTx/>
              <a:buNone/>
              <a:defRPr/>
            </a:pPr>
            <a:endParaRPr lang="en-US" sz="3600" dirty="0">
              <a:latin typeface="Consolas" charset="0"/>
            </a:endParaRPr>
          </a:p>
          <a:p>
            <a:pPr algn="ctr" eaLnBrk="1" hangingPunct="1">
              <a:buFontTx/>
              <a:buNone/>
              <a:defRPr/>
            </a:pPr>
            <a:endParaRPr lang="en-US" sz="3600" dirty="0">
              <a:latin typeface="Consolas" charset="0"/>
            </a:endParaRPr>
          </a:p>
          <a:p>
            <a:pPr algn="ctr" eaLnBrk="1" hangingPunct="1">
              <a:buFontTx/>
              <a:buNone/>
              <a:defRPr/>
            </a:pPr>
            <a:endParaRPr lang="en-US" sz="3527" dirty="0">
              <a:latin typeface="Consolas" charset="0"/>
            </a:endParaRPr>
          </a:p>
          <a:p>
            <a:pPr algn="ctr" eaLnBrk="1" hangingPunct="1">
              <a:buFontTx/>
              <a:buNone/>
              <a:defRPr/>
            </a:pPr>
            <a:r>
              <a:rPr lang="en-US" sz="3600" dirty="0" err="1">
                <a:latin typeface="Consolas" charset="0"/>
              </a:rPr>
              <a:t>int</a:t>
            </a:r>
            <a:r>
              <a:rPr lang="en-US" sz="3600" dirty="0">
                <a:latin typeface="Consolas" charset="0"/>
              </a:rPr>
              <a:t>[] numbers = new </a:t>
            </a:r>
            <a:r>
              <a:rPr lang="en-US" sz="3600" dirty="0" err="1">
                <a:latin typeface="Consolas" charset="0"/>
              </a:rPr>
              <a:t>int</a:t>
            </a:r>
            <a:r>
              <a:rPr lang="en-US" sz="3600" dirty="0">
                <a:latin typeface="Consolas" charset="0"/>
              </a:rPr>
              <a:t>[5];</a:t>
            </a:r>
          </a:p>
          <a:p>
            <a:pPr lvl="1" eaLnBrk="1" hangingPunct="1">
              <a:lnSpc>
                <a:spcPct val="80000"/>
              </a:lnSpc>
              <a:buFont typeface="Wingdings" charset="0"/>
              <a:buNone/>
              <a:defRPr/>
            </a:pPr>
            <a:endParaRPr lang="en-US" dirty="0">
              <a:latin typeface="Consolas" charset="0"/>
            </a:endParaRPr>
          </a:p>
          <a:p>
            <a:pPr lvl="1" eaLnBrk="1" hangingPunct="1">
              <a:lnSpc>
                <a:spcPct val="80000"/>
              </a:lnSpc>
              <a:buFont typeface="Wingdings" charset="0"/>
              <a:buNone/>
              <a:defRPr/>
            </a:pPr>
            <a:endParaRPr lang="en-US" dirty="0">
              <a:latin typeface="Consolas" charset="0"/>
            </a:endParaRPr>
          </a:p>
        </p:txBody>
      </p:sp>
      <p:graphicFrame>
        <p:nvGraphicFramePr>
          <p:cNvPr id="1482756" name="Group 4"/>
          <p:cNvGraphicFramePr>
            <a:graphicFrameLocks noGrp="1"/>
          </p:cNvGraphicFramePr>
          <p:nvPr>
            <p:extLst/>
          </p:nvPr>
        </p:nvGraphicFramePr>
        <p:xfrm>
          <a:off x="2627936" y="4230478"/>
          <a:ext cx="3695840" cy="873422"/>
        </p:xfrm>
        <a:graphic>
          <a:graphicData uri="http://schemas.openxmlformats.org/drawingml/2006/table">
            <a:tbl>
              <a:tblPr/>
              <a:tblGrid>
                <a:gridCol w="887212">
                  <a:extLst>
                    <a:ext uri="{9D8B030D-6E8A-4147-A177-3AD203B41FA5}">
                      <a16:colId xmlns:a16="http://schemas.microsoft.com/office/drawing/2014/main" val="20000"/>
                    </a:ext>
                  </a:extLst>
                </a:gridCol>
                <a:gridCol w="561725">
                  <a:extLst>
                    <a:ext uri="{9D8B030D-6E8A-4147-A177-3AD203B41FA5}">
                      <a16:colId xmlns:a16="http://schemas.microsoft.com/office/drawing/2014/main" val="20001"/>
                    </a:ext>
                  </a:extLst>
                </a:gridCol>
                <a:gridCol w="559976">
                  <a:extLst>
                    <a:ext uri="{9D8B030D-6E8A-4147-A177-3AD203B41FA5}">
                      <a16:colId xmlns:a16="http://schemas.microsoft.com/office/drawing/2014/main" val="20002"/>
                    </a:ext>
                  </a:extLst>
                </a:gridCol>
                <a:gridCol w="561726">
                  <a:extLst>
                    <a:ext uri="{9D8B030D-6E8A-4147-A177-3AD203B41FA5}">
                      <a16:colId xmlns:a16="http://schemas.microsoft.com/office/drawing/2014/main" val="20003"/>
                    </a:ext>
                  </a:extLst>
                </a:gridCol>
                <a:gridCol w="561725">
                  <a:extLst>
                    <a:ext uri="{9D8B030D-6E8A-4147-A177-3AD203B41FA5}">
                      <a16:colId xmlns:a16="http://schemas.microsoft.com/office/drawing/2014/main" val="20004"/>
                    </a:ext>
                  </a:extLst>
                </a:gridCol>
                <a:gridCol w="563476">
                  <a:extLst>
                    <a:ext uri="{9D8B030D-6E8A-4147-A177-3AD203B41FA5}">
                      <a16:colId xmlns:a16="http://schemas.microsoft.com/office/drawing/2014/main" val="20005"/>
                    </a:ext>
                  </a:extLst>
                </a:gridCol>
              </a:tblGrid>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index</a:t>
                      </a:r>
                    </a:p>
                  </a:txBody>
                  <a:tcPr marL="100796" marR="100796" marT="50363" marB="50363"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rgbClr val="808080"/>
                          </a:solidFill>
                          <a:effectLst/>
                          <a:latin typeface="Calibri" charset="0"/>
                          <a:ea typeface="ＭＳ Ｐゴシック" charset="0"/>
                          <a:cs typeface="Times New Roman" charset="0"/>
                        </a:rPr>
                        <a:t>0</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1</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2</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3</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4</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chemeClr val="tx1"/>
                          </a:solidFill>
                          <a:effectLst/>
                          <a:latin typeface="Calibri" charset="0"/>
                          <a:ea typeface="ＭＳ Ｐゴシック" charset="0"/>
                          <a:cs typeface="Times New Roman" charset="0"/>
                        </a:rPr>
                        <a:t>value</a:t>
                      </a:r>
                    </a:p>
                  </a:txBody>
                  <a:tcPr marL="100796" marR="100796" marT="50363" marB="50363" horzOverflow="overflow">
                    <a:lnL>
                      <a:noFill/>
                    </a:lnL>
                    <a:lnR w="12700" cap="flat" cmpd="sng" algn="ctr">
                      <a:solidFill>
                        <a:schemeClr val="tx1"/>
                      </a:solidFill>
                      <a:prstDash val="solid"/>
                      <a:miter lim="800000"/>
                      <a:headEnd type="none" w="med" len="med"/>
                      <a:tailEnd type="none" w="med" len="med"/>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7" name="Title Placeholder 1">
            <a:extLst>
              <a:ext uri="{FF2B5EF4-FFF2-40B4-BE49-F238E27FC236}">
                <a16:creationId xmlns:a16="http://schemas.microsoft.com/office/drawing/2014/main" id="{A2B9ED67-772F-0749-A7A8-ECFD88C6E736}"/>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Creating Arrays</a:t>
            </a:r>
            <a:endParaRPr lang="en-US" sz="4600" b="1" dirty="0">
              <a:latin typeface="Courier" charset="0"/>
              <a:ea typeface="Courier" charset="0"/>
              <a:cs typeface="Courier" charset="0"/>
            </a:endParaRPr>
          </a:p>
        </p:txBody>
      </p:sp>
    </p:spTree>
    <p:extLst>
      <p:ext uri="{BB962C8B-B14F-4D97-AF65-F5344CB8AC3E}">
        <p14:creationId xmlns:p14="http://schemas.microsoft.com/office/powerpoint/2010/main" val="19743858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2754" name="Rectangle 2"/>
          <p:cNvSpPr>
            <a:spLocks noGrp="1" noChangeArrowheads="1"/>
          </p:cNvSpPr>
          <p:nvPr>
            <p:ph type="title"/>
          </p:nvPr>
        </p:nvSpPr>
        <p:spPr/>
        <p:txBody>
          <a:bodyPr/>
          <a:lstStyle/>
          <a:p>
            <a:pPr eaLnBrk="1" hangingPunct="1">
              <a:defRPr/>
            </a:pPr>
            <a:r>
              <a:rPr lang="en-US" dirty="0">
                <a:cs typeface="+mj-cs"/>
              </a:rPr>
              <a:t>Creating an Array</a:t>
            </a:r>
          </a:p>
        </p:txBody>
      </p:sp>
      <p:sp>
        <p:nvSpPr>
          <p:cNvPr id="1482755" name="Rectangle 3"/>
          <p:cNvSpPr>
            <a:spLocks noGrp="1" noChangeArrowheads="1"/>
          </p:cNvSpPr>
          <p:nvPr>
            <p:ph type="body" idx="1"/>
          </p:nvPr>
        </p:nvSpPr>
        <p:spPr>
          <a:xfrm>
            <a:off x="147851" y="1132550"/>
            <a:ext cx="9744604" cy="5711754"/>
          </a:xfrm>
        </p:spPr>
        <p:txBody>
          <a:bodyPr/>
          <a:lstStyle/>
          <a:p>
            <a:pPr algn="ctr" eaLnBrk="1" hangingPunct="1">
              <a:buFontTx/>
              <a:buNone/>
              <a:defRPr/>
            </a:pPr>
            <a:endParaRPr lang="en-US" sz="3600" dirty="0">
              <a:latin typeface="Consolas" charset="0"/>
            </a:endParaRPr>
          </a:p>
          <a:p>
            <a:pPr algn="ctr" eaLnBrk="1" hangingPunct="1">
              <a:buFontTx/>
              <a:buNone/>
              <a:defRPr/>
            </a:pPr>
            <a:endParaRPr lang="en-US" sz="3600" dirty="0">
              <a:latin typeface="Consolas" charset="0"/>
            </a:endParaRPr>
          </a:p>
          <a:p>
            <a:pPr algn="ctr" eaLnBrk="1" hangingPunct="1">
              <a:buFontTx/>
              <a:buNone/>
              <a:defRPr/>
            </a:pPr>
            <a:endParaRPr lang="en-US" sz="3527" dirty="0">
              <a:latin typeface="Consolas" charset="0"/>
            </a:endParaRPr>
          </a:p>
          <a:p>
            <a:pPr algn="ctr" eaLnBrk="1" hangingPunct="1">
              <a:buFontTx/>
              <a:buNone/>
              <a:defRPr/>
            </a:pPr>
            <a:r>
              <a:rPr lang="en-US" sz="3600" b="1" dirty="0" err="1">
                <a:solidFill>
                  <a:srgbClr val="0432FF"/>
                </a:solidFill>
                <a:latin typeface="Consolas" charset="0"/>
              </a:rPr>
              <a:t>int</a:t>
            </a:r>
            <a:r>
              <a:rPr lang="en-US" sz="3600" b="1" dirty="0">
                <a:solidFill>
                  <a:srgbClr val="0432FF"/>
                </a:solidFill>
                <a:latin typeface="Consolas" charset="0"/>
              </a:rPr>
              <a:t>[]</a:t>
            </a:r>
            <a:r>
              <a:rPr lang="en-US" sz="3600" dirty="0">
                <a:latin typeface="Consolas" charset="0"/>
              </a:rPr>
              <a:t> </a:t>
            </a:r>
            <a:r>
              <a:rPr lang="en-US" sz="3600" dirty="0">
                <a:solidFill>
                  <a:schemeClr val="bg1">
                    <a:lumMod val="75000"/>
                  </a:schemeClr>
                </a:solidFill>
                <a:latin typeface="Consolas" charset="0"/>
              </a:rPr>
              <a:t>numbers = new </a:t>
            </a:r>
            <a:r>
              <a:rPr lang="en-US" sz="3600" dirty="0" err="1">
                <a:solidFill>
                  <a:schemeClr val="bg1">
                    <a:lumMod val="75000"/>
                  </a:schemeClr>
                </a:solidFill>
                <a:latin typeface="Consolas" charset="0"/>
              </a:rPr>
              <a:t>int</a:t>
            </a:r>
            <a:r>
              <a:rPr lang="en-US" sz="3600" dirty="0">
                <a:solidFill>
                  <a:schemeClr val="bg1">
                    <a:lumMod val="75000"/>
                  </a:schemeClr>
                </a:solidFill>
                <a:latin typeface="Consolas" charset="0"/>
              </a:rPr>
              <a:t>[5];</a:t>
            </a:r>
          </a:p>
          <a:p>
            <a:pPr lvl="1" eaLnBrk="1" hangingPunct="1">
              <a:lnSpc>
                <a:spcPct val="80000"/>
              </a:lnSpc>
              <a:buFont typeface="Wingdings" charset="0"/>
              <a:buNone/>
              <a:defRPr/>
            </a:pPr>
            <a:endParaRPr lang="en-US" dirty="0">
              <a:latin typeface="Consolas" charset="0"/>
            </a:endParaRPr>
          </a:p>
          <a:p>
            <a:pPr lvl="1" eaLnBrk="1" hangingPunct="1">
              <a:lnSpc>
                <a:spcPct val="80000"/>
              </a:lnSpc>
              <a:buFont typeface="Wingdings" charset="0"/>
              <a:buNone/>
              <a:defRPr/>
            </a:pPr>
            <a:endParaRPr lang="en-US" dirty="0">
              <a:latin typeface="Consolas" charset="0"/>
            </a:endParaRPr>
          </a:p>
        </p:txBody>
      </p:sp>
      <p:graphicFrame>
        <p:nvGraphicFramePr>
          <p:cNvPr id="1482756" name="Group 4"/>
          <p:cNvGraphicFramePr>
            <a:graphicFrameLocks noGrp="1"/>
          </p:cNvGraphicFramePr>
          <p:nvPr>
            <p:extLst/>
          </p:nvPr>
        </p:nvGraphicFramePr>
        <p:xfrm>
          <a:off x="2627936" y="4230478"/>
          <a:ext cx="3695840" cy="873422"/>
        </p:xfrm>
        <a:graphic>
          <a:graphicData uri="http://schemas.openxmlformats.org/drawingml/2006/table">
            <a:tbl>
              <a:tblPr/>
              <a:tblGrid>
                <a:gridCol w="887212">
                  <a:extLst>
                    <a:ext uri="{9D8B030D-6E8A-4147-A177-3AD203B41FA5}">
                      <a16:colId xmlns:a16="http://schemas.microsoft.com/office/drawing/2014/main" val="20000"/>
                    </a:ext>
                  </a:extLst>
                </a:gridCol>
                <a:gridCol w="561725">
                  <a:extLst>
                    <a:ext uri="{9D8B030D-6E8A-4147-A177-3AD203B41FA5}">
                      <a16:colId xmlns:a16="http://schemas.microsoft.com/office/drawing/2014/main" val="20001"/>
                    </a:ext>
                  </a:extLst>
                </a:gridCol>
                <a:gridCol w="559976">
                  <a:extLst>
                    <a:ext uri="{9D8B030D-6E8A-4147-A177-3AD203B41FA5}">
                      <a16:colId xmlns:a16="http://schemas.microsoft.com/office/drawing/2014/main" val="20002"/>
                    </a:ext>
                  </a:extLst>
                </a:gridCol>
                <a:gridCol w="561726">
                  <a:extLst>
                    <a:ext uri="{9D8B030D-6E8A-4147-A177-3AD203B41FA5}">
                      <a16:colId xmlns:a16="http://schemas.microsoft.com/office/drawing/2014/main" val="20003"/>
                    </a:ext>
                  </a:extLst>
                </a:gridCol>
                <a:gridCol w="561725">
                  <a:extLst>
                    <a:ext uri="{9D8B030D-6E8A-4147-A177-3AD203B41FA5}">
                      <a16:colId xmlns:a16="http://schemas.microsoft.com/office/drawing/2014/main" val="20004"/>
                    </a:ext>
                  </a:extLst>
                </a:gridCol>
                <a:gridCol w="563476">
                  <a:extLst>
                    <a:ext uri="{9D8B030D-6E8A-4147-A177-3AD203B41FA5}">
                      <a16:colId xmlns:a16="http://schemas.microsoft.com/office/drawing/2014/main" val="20005"/>
                    </a:ext>
                  </a:extLst>
                </a:gridCol>
              </a:tblGrid>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index</a:t>
                      </a:r>
                    </a:p>
                  </a:txBody>
                  <a:tcPr marL="100796" marR="100796" marT="50363" marB="50363"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rgbClr val="808080"/>
                          </a:solidFill>
                          <a:effectLst/>
                          <a:latin typeface="Calibri" charset="0"/>
                          <a:ea typeface="ＭＳ Ｐゴシック" charset="0"/>
                          <a:cs typeface="Times New Roman" charset="0"/>
                        </a:rPr>
                        <a:t>0</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1</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2</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3</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4</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chemeClr val="tx1"/>
                          </a:solidFill>
                          <a:effectLst/>
                          <a:latin typeface="Calibri" charset="0"/>
                          <a:ea typeface="ＭＳ Ｐゴシック" charset="0"/>
                          <a:cs typeface="Times New Roman" charset="0"/>
                        </a:rPr>
                        <a:t>value</a:t>
                      </a:r>
                    </a:p>
                  </a:txBody>
                  <a:tcPr marL="100796" marR="100796" marT="50363" marB="50363" horzOverflow="overflow">
                    <a:lnL>
                      <a:noFill/>
                    </a:lnL>
                    <a:lnR w="12700" cap="flat" cmpd="sng" algn="ctr">
                      <a:solidFill>
                        <a:schemeClr val="tx1"/>
                      </a:solidFill>
                      <a:prstDash val="solid"/>
                      <a:miter lim="800000"/>
                      <a:headEnd type="none" w="med" len="med"/>
                      <a:tailEnd type="none" w="med" len="med"/>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7" name="Title Placeholder 1">
            <a:extLst>
              <a:ext uri="{FF2B5EF4-FFF2-40B4-BE49-F238E27FC236}">
                <a16:creationId xmlns:a16="http://schemas.microsoft.com/office/drawing/2014/main" id="{A2B9ED67-772F-0749-A7A8-ECFD88C6E736}"/>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Creating Arrays</a:t>
            </a:r>
            <a:endParaRPr lang="en-US" sz="4600" b="1" dirty="0">
              <a:latin typeface="Courier" charset="0"/>
              <a:ea typeface="Courier" charset="0"/>
              <a:cs typeface="Courier" charset="0"/>
            </a:endParaRPr>
          </a:p>
        </p:txBody>
      </p:sp>
      <p:sp>
        <p:nvSpPr>
          <p:cNvPr id="2" name="TextBox 1">
            <a:extLst>
              <a:ext uri="{FF2B5EF4-FFF2-40B4-BE49-F238E27FC236}">
                <a16:creationId xmlns:a16="http://schemas.microsoft.com/office/drawing/2014/main" id="{380BADB3-18DA-2C46-BB94-D78454B97A38}"/>
              </a:ext>
            </a:extLst>
          </p:cNvPr>
          <p:cNvSpPr txBox="1"/>
          <p:nvPr/>
        </p:nvSpPr>
        <p:spPr>
          <a:xfrm>
            <a:off x="1001712" y="1703400"/>
            <a:ext cx="2286000" cy="779316"/>
          </a:xfrm>
          <a:prstGeom prst="rect">
            <a:avLst/>
          </a:prstGeom>
          <a:noFill/>
        </p:spPr>
        <p:txBody>
          <a:bodyPr wrap="square" rtlCol="0">
            <a:spAutoFit/>
          </a:bodyPr>
          <a:lstStyle/>
          <a:p>
            <a:pPr algn="ctr"/>
            <a:r>
              <a:rPr lang="en-US" sz="2400" dirty="0">
                <a:solidFill>
                  <a:srgbClr val="0432FF"/>
                </a:solidFill>
                <a:latin typeface="Calibri" panose="020F0502020204030204" pitchFamily="34" charset="0"/>
                <a:cs typeface="Calibri" panose="020F0502020204030204" pitchFamily="34" charset="0"/>
              </a:rPr>
              <a:t>The type is an array of </a:t>
            </a:r>
            <a:r>
              <a:rPr lang="en-US" sz="2400" dirty="0" err="1">
                <a:solidFill>
                  <a:srgbClr val="0432FF"/>
                </a:solidFill>
                <a:latin typeface="Calibri" panose="020F0502020204030204" pitchFamily="34" charset="0"/>
                <a:cs typeface="Calibri" panose="020F0502020204030204" pitchFamily="34" charset="0"/>
              </a:rPr>
              <a:t>ints</a:t>
            </a:r>
            <a:endParaRPr lang="en-US" sz="2400" dirty="0">
              <a:solidFill>
                <a:srgbClr val="0432FF"/>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056547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2754" name="Rectangle 2"/>
          <p:cNvSpPr>
            <a:spLocks noGrp="1" noChangeArrowheads="1"/>
          </p:cNvSpPr>
          <p:nvPr>
            <p:ph type="title"/>
          </p:nvPr>
        </p:nvSpPr>
        <p:spPr/>
        <p:txBody>
          <a:bodyPr/>
          <a:lstStyle/>
          <a:p>
            <a:pPr eaLnBrk="1" hangingPunct="1">
              <a:defRPr/>
            </a:pPr>
            <a:r>
              <a:rPr lang="en-US" dirty="0">
                <a:cs typeface="+mj-cs"/>
              </a:rPr>
              <a:t>Creating an Array</a:t>
            </a:r>
          </a:p>
        </p:txBody>
      </p:sp>
      <p:sp>
        <p:nvSpPr>
          <p:cNvPr id="1482755" name="Rectangle 3"/>
          <p:cNvSpPr>
            <a:spLocks noGrp="1" noChangeArrowheads="1"/>
          </p:cNvSpPr>
          <p:nvPr>
            <p:ph type="body" idx="1"/>
          </p:nvPr>
        </p:nvSpPr>
        <p:spPr>
          <a:xfrm>
            <a:off x="147851" y="1132550"/>
            <a:ext cx="9744604" cy="5711754"/>
          </a:xfrm>
        </p:spPr>
        <p:txBody>
          <a:bodyPr/>
          <a:lstStyle/>
          <a:p>
            <a:pPr algn="ctr" eaLnBrk="1" hangingPunct="1">
              <a:buFontTx/>
              <a:buNone/>
              <a:defRPr/>
            </a:pPr>
            <a:endParaRPr lang="en-US" sz="3600" dirty="0">
              <a:latin typeface="Consolas" charset="0"/>
            </a:endParaRPr>
          </a:p>
          <a:p>
            <a:pPr algn="ctr" eaLnBrk="1" hangingPunct="1">
              <a:buFontTx/>
              <a:buNone/>
              <a:defRPr/>
            </a:pPr>
            <a:endParaRPr lang="en-US" sz="3600" dirty="0">
              <a:latin typeface="Consolas" charset="0"/>
            </a:endParaRPr>
          </a:p>
          <a:p>
            <a:pPr algn="ctr" eaLnBrk="1" hangingPunct="1">
              <a:buFontTx/>
              <a:buNone/>
              <a:defRPr/>
            </a:pPr>
            <a:endParaRPr lang="en-US" sz="3527" dirty="0">
              <a:latin typeface="Consolas" charset="0"/>
            </a:endParaRPr>
          </a:p>
          <a:p>
            <a:pPr algn="ctr" eaLnBrk="1" hangingPunct="1">
              <a:buFontTx/>
              <a:buNone/>
              <a:defRPr/>
            </a:pPr>
            <a:r>
              <a:rPr lang="en-US" sz="3600" dirty="0" err="1">
                <a:solidFill>
                  <a:schemeClr val="bg1">
                    <a:lumMod val="75000"/>
                  </a:schemeClr>
                </a:solidFill>
                <a:latin typeface="Consolas" charset="0"/>
              </a:rPr>
              <a:t>int</a:t>
            </a:r>
            <a:r>
              <a:rPr lang="en-US" sz="3600" dirty="0">
                <a:solidFill>
                  <a:schemeClr val="bg1">
                    <a:lumMod val="75000"/>
                  </a:schemeClr>
                </a:solidFill>
                <a:latin typeface="Consolas" charset="0"/>
              </a:rPr>
              <a:t>[] </a:t>
            </a:r>
            <a:r>
              <a:rPr lang="en-US" sz="3600" b="1" dirty="0">
                <a:solidFill>
                  <a:srgbClr val="0432FF"/>
                </a:solidFill>
                <a:latin typeface="Consolas" charset="0"/>
              </a:rPr>
              <a:t>numbers</a:t>
            </a:r>
            <a:r>
              <a:rPr lang="en-US" sz="3600" dirty="0">
                <a:solidFill>
                  <a:schemeClr val="bg1">
                    <a:lumMod val="75000"/>
                  </a:schemeClr>
                </a:solidFill>
                <a:latin typeface="Consolas" charset="0"/>
              </a:rPr>
              <a:t> = new </a:t>
            </a:r>
            <a:r>
              <a:rPr lang="en-US" sz="3600" dirty="0" err="1">
                <a:solidFill>
                  <a:schemeClr val="bg1">
                    <a:lumMod val="75000"/>
                  </a:schemeClr>
                </a:solidFill>
                <a:latin typeface="Consolas" charset="0"/>
              </a:rPr>
              <a:t>int</a:t>
            </a:r>
            <a:r>
              <a:rPr lang="en-US" sz="3600" dirty="0">
                <a:solidFill>
                  <a:schemeClr val="bg1">
                    <a:lumMod val="75000"/>
                  </a:schemeClr>
                </a:solidFill>
                <a:latin typeface="Consolas" charset="0"/>
              </a:rPr>
              <a:t>[5];</a:t>
            </a:r>
          </a:p>
          <a:p>
            <a:pPr lvl="1" eaLnBrk="1" hangingPunct="1">
              <a:lnSpc>
                <a:spcPct val="80000"/>
              </a:lnSpc>
              <a:buFont typeface="Wingdings" charset="0"/>
              <a:buNone/>
              <a:defRPr/>
            </a:pPr>
            <a:endParaRPr lang="en-US" dirty="0">
              <a:latin typeface="Consolas" charset="0"/>
            </a:endParaRPr>
          </a:p>
          <a:p>
            <a:pPr lvl="1" eaLnBrk="1" hangingPunct="1">
              <a:lnSpc>
                <a:spcPct val="80000"/>
              </a:lnSpc>
              <a:buFont typeface="Wingdings" charset="0"/>
              <a:buNone/>
              <a:defRPr/>
            </a:pPr>
            <a:endParaRPr lang="en-US" dirty="0">
              <a:latin typeface="Consolas" charset="0"/>
            </a:endParaRPr>
          </a:p>
        </p:txBody>
      </p:sp>
      <p:graphicFrame>
        <p:nvGraphicFramePr>
          <p:cNvPr id="1482756" name="Group 4"/>
          <p:cNvGraphicFramePr>
            <a:graphicFrameLocks noGrp="1"/>
          </p:cNvGraphicFramePr>
          <p:nvPr>
            <p:extLst/>
          </p:nvPr>
        </p:nvGraphicFramePr>
        <p:xfrm>
          <a:off x="2627936" y="4230478"/>
          <a:ext cx="3695840" cy="873422"/>
        </p:xfrm>
        <a:graphic>
          <a:graphicData uri="http://schemas.openxmlformats.org/drawingml/2006/table">
            <a:tbl>
              <a:tblPr/>
              <a:tblGrid>
                <a:gridCol w="887212">
                  <a:extLst>
                    <a:ext uri="{9D8B030D-6E8A-4147-A177-3AD203B41FA5}">
                      <a16:colId xmlns:a16="http://schemas.microsoft.com/office/drawing/2014/main" val="20000"/>
                    </a:ext>
                  </a:extLst>
                </a:gridCol>
                <a:gridCol w="561725">
                  <a:extLst>
                    <a:ext uri="{9D8B030D-6E8A-4147-A177-3AD203B41FA5}">
                      <a16:colId xmlns:a16="http://schemas.microsoft.com/office/drawing/2014/main" val="20001"/>
                    </a:ext>
                  </a:extLst>
                </a:gridCol>
                <a:gridCol w="559976">
                  <a:extLst>
                    <a:ext uri="{9D8B030D-6E8A-4147-A177-3AD203B41FA5}">
                      <a16:colId xmlns:a16="http://schemas.microsoft.com/office/drawing/2014/main" val="20002"/>
                    </a:ext>
                  </a:extLst>
                </a:gridCol>
                <a:gridCol w="561726">
                  <a:extLst>
                    <a:ext uri="{9D8B030D-6E8A-4147-A177-3AD203B41FA5}">
                      <a16:colId xmlns:a16="http://schemas.microsoft.com/office/drawing/2014/main" val="20003"/>
                    </a:ext>
                  </a:extLst>
                </a:gridCol>
                <a:gridCol w="561725">
                  <a:extLst>
                    <a:ext uri="{9D8B030D-6E8A-4147-A177-3AD203B41FA5}">
                      <a16:colId xmlns:a16="http://schemas.microsoft.com/office/drawing/2014/main" val="20004"/>
                    </a:ext>
                  </a:extLst>
                </a:gridCol>
                <a:gridCol w="563476">
                  <a:extLst>
                    <a:ext uri="{9D8B030D-6E8A-4147-A177-3AD203B41FA5}">
                      <a16:colId xmlns:a16="http://schemas.microsoft.com/office/drawing/2014/main" val="20005"/>
                    </a:ext>
                  </a:extLst>
                </a:gridCol>
              </a:tblGrid>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index</a:t>
                      </a:r>
                    </a:p>
                  </a:txBody>
                  <a:tcPr marL="100796" marR="100796" marT="50363" marB="50363"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rgbClr val="808080"/>
                          </a:solidFill>
                          <a:effectLst/>
                          <a:latin typeface="Calibri" charset="0"/>
                          <a:ea typeface="ＭＳ Ｐゴシック" charset="0"/>
                          <a:cs typeface="Times New Roman" charset="0"/>
                        </a:rPr>
                        <a:t>0</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1</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2</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3</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4</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chemeClr val="tx1"/>
                          </a:solidFill>
                          <a:effectLst/>
                          <a:latin typeface="Calibri" charset="0"/>
                          <a:ea typeface="ＭＳ Ｐゴシック" charset="0"/>
                          <a:cs typeface="Times New Roman" charset="0"/>
                        </a:rPr>
                        <a:t>value</a:t>
                      </a:r>
                    </a:p>
                  </a:txBody>
                  <a:tcPr marL="100796" marR="100796" marT="50363" marB="50363" horzOverflow="overflow">
                    <a:lnL>
                      <a:noFill/>
                    </a:lnL>
                    <a:lnR w="12700" cap="flat" cmpd="sng" algn="ctr">
                      <a:solidFill>
                        <a:schemeClr val="tx1"/>
                      </a:solidFill>
                      <a:prstDash val="solid"/>
                      <a:miter lim="800000"/>
                      <a:headEnd type="none" w="med" len="med"/>
                      <a:tailEnd type="none" w="med" len="med"/>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7" name="Title Placeholder 1">
            <a:extLst>
              <a:ext uri="{FF2B5EF4-FFF2-40B4-BE49-F238E27FC236}">
                <a16:creationId xmlns:a16="http://schemas.microsoft.com/office/drawing/2014/main" id="{A2B9ED67-772F-0749-A7A8-ECFD88C6E736}"/>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Creating Arrays</a:t>
            </a:r>
            <a:endParaRPr lang="en-US" sz="4600" b="1" dirty="0">
              <a:latin typeface="Courier" charset="0"/>
              <a:ea typeface="Courier" charset="0"/>
              <a:cs typeface="Courier" charset="0"/>
            </a:endParaRPr>
          </a:p>
        </p:txBody>
      </p:sp>
      <p:sp>
        <p:nvSpPr>
          <p:cNvPr id="2" name="TextBox 1">
            <a:extLst>
              <a:ext uri="{FF2B5EF4-FFF2-40B4-BE49-F238E27FC236}">
                <a16:creationId xmlns:a16="http://schemas.microsoft.com/office/drawing/2014/main" id="{380BADB3-18DA-2C46-BB94-D78454B97A38}"/>
              </a:ext>
            </a:extLst>
          </p:cNvPr>
          <p:cNvSpPr txBox="1"/>
          <p:nvPr/>
        </p:nvSpPr>
        <p:spPr>
          <a:xfrm>
            <a:off x="2627936" y="1740490"/>
            <a:ext cx="2286000" cy="1122808"/>
          </a:xfrm>
          <a:prstGeom prst="rect">
            <a:avLst/>
          </a:prstGeom>
          <a:noFill/>
        </p:spPr>
        <p:txBody>
          <a:bodyPr wrap="square" rtlCol="0">
            <a:spAutoFit/>
          </a:bodyPr>
          <a:lstStyle/>
          <a:p>
            <a:pPr algn="ctr"/>
            <a:r>
              <a:rPr lang="en-US" sz="2400" dirty="0">
                <a:solidFill>
                  <a:srgbClr val="0432FF"/>
                </a:solidFill>
                <a:latin typeface="Calibri" panose="020F0502020204030204" pitchFamily="34" charset="0"/>
                <a:cs typeface="Calibri" panose="020F0502020204030204" pitchFamily="34" charset="0"/>
              </a:rPr>
              <a:t>The array has the name “numbers”</a:t>
            </a:r>
          </a:p>
        </p:txBody>
      </p:sp>
    </p:spTree>
    <p:extLst>
      <p:ext uri="{BB962C8B-B14F-4D97-AF65-F5344CB8AC3E}">
        <p14:creationId xmlns:p14="http://schemas.microsoft.com/office/powerpoint/2010/main" val="20369616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2754" name="Rectangle 2"/>
          <p:cNvSpPr>
            <a:spLocks noGrp="1" noChangeArrowheads="1"/>
          </p:cNvSpPr>
          <p:nvPr>
            <p:ph type="title"/>
          </p:nvPr>
        </p:nvSpPr>
        <p:spPr/>
        <p:txBody>
          <a:bodyPr/>
          <a:lstStyle/>
          <a:p>
            <a:pPr eaLnBrk="1" hangingPunct="1">
              <a:defRPr/>
            </a:pPr>
            <a:r>
              <a:rPr lang="en-US" dirty="0">
                <a:cs typeface="+mj-cs"/>
              </a:rPr>
              <a:t>Creating an Array</a:t>
            </a:r>
          </a:p>
        </p:txBody>
      </p:sp>
      <p:sp>
        <p:nvSpPr>
          <p:cNvPr id="1482755" name="Rectangle 3"/>
          <p:cNvSpPr>
            <a:spLocks noGrp="1" noChangeArrowheads="1"/>
          </p:cNvSpPr>
          <p:nvPr>
            <p:ph type="body" idx="1"/>
          </p:nvPr>
        </p:nvSpPr>
        <p:spPr>
          <a:xfrm>
            <a:off x="147851" y="1132550"/>
            <a:ext cx="9744604" cy="5711754"/>
          </a:xfrm>
        </p:spPr>
        <p:txBody>
          <a:bodyPr/>
          <a:lstStyle/>
          <a:p>
            <a:pPr algn="ctr" eaLnBrk="1" hangingPunct="1">
              <a:buFontTx/>
              <a:buNone/>
              <a:defRPr/>
            </a:pPr>
            <a:endParaRPr lang="en-US" sz="3600" dirty="0">
              <a:latin typeface="Consolas" charset="0"/>
            </a:endParaRPr>
          </a:p>
          <a:p>
            <a:pPr algn="ctr" eaLnBrk="1" hangingPunct="1">
              <a:buFontTx/>
              <a:buNone/>
              <a:defRPr/>
            </a:pPr>
            <a:endParaRPr lang="en-US" sz="3600" dirty="0">
              <a:latin typeface="Consolas" charset="0"/>
            </a:endParaRPr>
          </a:p>
          <a:p>
            <a:pPr algn="ctr" eaLnBrk="1" hangingPunct="1">
              <a:buFontTx/>
              <a:buNone/>
              <a:defRPr/>
            </a:pPr>
            <a:endParaRPr lang="en-US" sz="3527" dirty="0">
              <a:latin typeface="Consolas" charset="0"/>
            </a:endParaRPr>
          </a:p>
          <a:p>
            <a:pPr algn="ctr" eaLnBrk="1" hangingPunct="1">
              <a:buFontTx/>
              <a:buNone/>
              <a:defRPr/>
            </a:pPr>
            <a:r>
              <a:rPr lang="en-US" sz="3600" dirty="0" err="1">
                <a:solidFill>
                  <a:schemeClr val="bg1">
                    <a:lumMod val="75000"/>
                  </a:schemeClr>
                </a:solidFill>
                <a:latin typeface="Consolas" charset="0"/>
              </a:rPr>
              <a:t>int</a:t>
            </a:r>
            <a:r>
              <a:rPr lang="en-US" sz="3600" dirty="0">
                <a:solidFill>
                  <a:schemeClr val="bg1">
                    <a:lumMod val="75000"/>
                  </a:schemeClr>
                </a:solidFill>
                <a:latin typeface="Consolas" charset="0"/>
              </a:rPr>
              <a:t>[] numbers = </a:t>
            </a:r>
            <a:r>
              <a:rPr lang="en-US" sz="3600" b="1" dirty="0">
                <a:solidFill>
                  <a:srgbClr val="0432FF"/>
                </a:solidFill>
                <a:latin typeface="Consolas" charset="0"/>
              </a:rPr>
              <a:t>new</a:t>
            </a:r>
            <a:r>
              <a:rPr lang="en-US" sz="3600" dirty="0">
                <a:solidFill>
                  <a:schemeClr val="bg1">
                    <a:lumMod val="75000"/>
                  </a:schemeClr>
                </a:solidFill>
                <a:latin typeface="Consolas" charset="0"/>
              </a:rPr>
              <a:t> </a:t>
            </a:r>
            <a:r>
              <a:rPr lang="en-US" sz="3600" dirty="0" err="1">
                <a:solidFill>
                  <a:schemeClr val="bg1">
                    <a:lumMod val="75000"/>
                  </a:schemeClr>
                </a:solidFill>
                <a:latin typeface="Consolas" charset="0"/>
              </a:rPr>
              <a:t>int</a:t>
            </a:r>
            <a:r>
              <a:rPr lang="en-US" sz="3600" dirty="0">
                <a:solidFill>
                  <a:schemeClr val="bg1">
                    <a:lumMod val="75000"/>
                  </a:schemeClr>
                </a:solidFill>
                <a:latin typeface="Consolas" charset="0"/>
              </a:rPr>
              <a:t>[5];</a:t>
            </a:r>
          </a:p>
          <a:p>
            <a:pPr lvl="1" eaLnBrk="1" hangingPunct="1">
              <a:lnSpc>
                <a:spcPct val="80000"/>
              </a:lnSpc>
              <a:buFont typeface="Wingdings" charset="0"/>
              <a:buNone/>
              <a:defRPr/>
            </a:pPr>
            <a:endParaRPr lang="en-US" dirty="0">
              <a:latin typeface="Consolas" charset="0"/>
            </a:endParaRPr>
          </a:p>
          <a:p>
            <a:pPr lvl="1" eaLnBrk="1" hangingPunct="1">
              <a:lnSpc>
                <a:spcPct val="80000"/>
              </a:lnSpc>
              <a:buFont typeface="Wingdings" charset="0"/>
              <a:buNone/>
              <a:defRPr/>
            </a:pPr>
            <a:endParaRPr lang="en-US" dirty="0">
              <a:latin typeface="Consolas" charset="0"/>
            </a:endParaRPr>
          </a:p>
        </p:txBody>
      </p:sp>
      <p:graphicFrame>
        <p:nvGraphicFramePr>
          <p:cNvPr id="1482756" name="Group 4"/>
          <p:cNvGraphicFramePr>
            <a:graphicFrameLocks noGrp="1"/>
          </p:cNvGraphicFramePr>
          <p:nvPr>
            <p:extLst/>
          </p:nvPr>
        </p:nvGraphicFramePr>
        <p:xfrm>
          <a:off x="2627936" y="4230478"/>
          <a:ext cx="3695840" cy="873422"/>
        </p:xfrm>
        <a:graphic>
          <a:graphicData uri="http://schemas.openxmlformats.org/drawingml/2006/table">
            <a:tbl>
              <a:tblPr/>
              <a:tblGrid>
                <a:gridCol w="887212">
                  <a:extLst>
                    <a:ext uri="{9D8B030D-6E8A-4147-A177-3AD203B41FA5}">
                      <a16:colId xmlns:a16="http://schemas.microsoft.com/office/drawing/2014/main" val="20000"/>
                    </a:ext>
                  </a:extLst>
                </a:gridCol>
                <a:gridCol w="561725">
                  <a:extLst>
                    <a:ext uri="{9D8B030D-6E8A-4147-A177-3AD203B41FA5}">
                      <a16:colId xmlns:a16="http://schemas.microsoft.com/office/drawing/2014/main" val="20001"/>
                    </a:ext>
                  </a:extLst>
                </a:gridCol>
                <a:gridCol w="559976">
                  <a:extLst>
                    <a:ext uri="{9D8B030D-6E8A-4147-A177-3AD203B41FA5}">
                      <a16:colId xmlns:a16="http://schemas.microsoft.com/office/drawing/2014/main" val="20002"/>
                    </a:ext>
                  </a:extLst>
                </a:gridCol>
                <a:gridCol w="561726">
                  <a:extLst>
                    <a:ext uri="{9D8B030D-6E8A-4147-A177-3AD203B41FA5}">
                      <a16:colId xmlns:a16="http://schemas.microsoft.com/office/drawing/2014/main" val="20003"/>
                    </a:ext>
                  </a:extLst>
                </a:gridCol>
                <a:gridCol w="561725">
                  <a:extLst>
                    <a:ext uri="{9D8B030D-6E8A-4147-A177-3AD203B41FA5}">
                      <a16:colId xmlns:a16="http://schemas.microsoft.com/office/drawing/2014/main" val="20004"/>
                    </a:ext>
                  </a:extLst>
                </a:gridCol>
                <a:gridCol w="563476">
                  <a:extLst>
                    <a:ext uri="{9D8B030D-6E8A-4147-A177-3AD203B41FA5}">
                      <a16:colId xmlns:a16="http://schemas.microsoft.com/office/drawing/2014/main" val="20005"/>
                    </a:ext>
                  </a:extLst>
                </a:gridCol>
              </a:tblGrid>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index</a:t>
                      </a:r>
                    </a:p>
                  </a:txBody>
                  <a:tcPr marL="100796" marR="100796" marT="50363" marB="50363"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rgbClr val="808080"/>
                          </a:solidFill>
                          <a:effectLst/>
                          <a:latin typeface="Calibri" charset="0"/>
                          <a:ea typeface="ＭＳ Ｐゴシック" charset="0"/>
                          <a:cs typeface="Times New Roman" charset="0"/>
                        </a:rPr>
                        <a:t>0</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1</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2</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3</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4</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chemeClr val="tx1"/>
                          </a:solidFill>
                          <a:effectLst/>
                          <a:latin typeface="Calibri" charset="0"/>
                          <a:ea typeface="ＭＳ Ｐゴシック" charset="0"/>
                          <a:cs typeface="Times New Roman" charset="0"/>
                        </a:rPr>
                        <a:t>value</a:t>
                      </a:r>
                    </a:p>
                  </a:txBody>
                  <a:tcPr marL="100796" marR="100796" marT="50363" marB="50363" horzOverflow="overflow">
                    <a:lnL>
                      <a:noFill/>
                    </a:lnL>
                    <a:lnR w="12700" cap="flat" cmpd="sng" algn="ctr">
                      <a:solidFill>
                        <a:schemeClr val="tx1"/>
                      </a:solidFill>
                      <a:prstDash val="solid"/>
                      <a:miter lim="800000"/>
                      <a:headEnd type="none" w="med" len="med"/>
                      <a:tailEnd type="none" w="med" len="med"/>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7" name="Title Placeholder 1">
            <a:extLst>
              <a:ext uri="{FF2B5EF4-FFF2-40B4-BE49-F238E27FC236}">
                <a16:creationId xmlns:a16="http://schemas.microsoft.com/office/drawing/2014/main" id="{A2B9ED67-772F-0749-A7A8-ECFD88C6E736}"/>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Creating Arrays</a:t>
            </a:r>
            <a:endParaRPr lang="en-US" sz="4600" b="1" dirty="0">
              <a:latin typeface="Courier" charset="0"/>
              <a:ea typeface="Courier" charset="0"/>
              <a:cs typeface="Courier" charset="0"/>
            </a:endParaRPr>
          </a:p>
        </p:txBody>
      </p:sp>
      <p:sp>
        <p:nvSpPr>
          <p:cNvPr id="2" name="TextBox 1">
            <a:extLst>
              <a:ext uri="{FF2B5EF4-FFF2-40B4-BE49-F238E27FC236}">
                <a16:creationId xmlns:a16="http://schemas.microsoft.com/office/drawing/2014/main" id="{380BADB3-18DA-2C46-BB94-D78454B97A38}"/>
              </a:ext>
            </a:extLst>
          </p:cNvPr>
          <p:cNvSpPr txBox="1"/>
          <p:nvPr/>
        </p:nvSpPr>
        <p:spPr>
          <a:xfrm>
            <a:off x="4887912" y="1722437"/>
            <a:ext cx="2286000" cy="1122808"/>
          </a:xfrm>
          <a:prstGeom prst="rect">
            <a:avLst/>
          </a:prstGeom>
          <a:noFill/>
        </p:spPr>
        <p:txBody>
          <a:bodyPr wrap="square" rtlCol="0">
            <a:spAutoFit/>
          </a:bodyPr>
          <a:lstStyle/>
          <a:p>
            <a:pPr algn="ctr"/>
            <a:r>
              <a:rPr lang="en-US" sz="2400" dirty="0">
                <a:solidFill>
                  <a:srgbClr val="0432FF"/>
                </a:solidFill>
                <a:latin typeface="Calibri" panose="020F0502020204030204" pitchFamily="34" charset="0"/>
                <a:cs typeface="Calibri" panose="020F0502020204030204" pitchFamily="34" charset="0"/>
              </a:rPr>
              <a:t>Its an object so it needs you to make a </a:t>
            </a:r>
            <a:r>
              <a:rPr lang="en-US" sz="2400" i="1" dirty="0">
                <a:solidFill>
                  <a:srgbClr val="0432FF"/>
                </a:solidFill>
                <a:latin typeface="Calibri" panose="020F0502020204030204" pitchFamily="34" charset="0"/>
                <a:cs typeface="Calibri" panose="020F0502020204030204" pitchFamily="34" charset="0"/>
              </a:rPr>
              <a:t>new</a:t>
            </a:r>
            <a:r>
              <a:rPr lang="en-US" sz="2400" dirty="0">
                <a:solidFill>
                  <a:srgbClr val="0432FF"/>
                </a:solidFill>
                <a:latin typeface="Calibri" panose="020F0502020204030204" pitchFamily="34" charset="0"/>
                <a:cs typeface="Calibri" panose="020F0502020204030204" pitchFamily="34" charset="0"/>
              </a:rPr>
              <a:t> one.</a:t>
            </a:r>
          </a:p>
        </p:txBody>
      </p:sp>
    </p:spTree>
    <p:extLst>
      <p:ext uri="{BB962C8B-B14F-4D97-AF65-F5344CB8AC3E}">
        <p14:creationId xmlns:p14="http://schemas.microsoft.com/office/powerpoint/2010/main" val="15462163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2754" name="Rectangle 2"/>
          <p:cNvSpPr>
            <a:spLocks noGrp="1" noChangeArrowheads="1"/>
          </p:cNvSpPr>
          <p:nvPr>
            <p:ph type="title"/>
          </p:nvPr>
        </p:nvSpPr>
        <p:spPr/>
        <p:txBody>
          <a:bodyPr/>
          <a:lstStyle/>
          <a:p>
            <a:pPr eaLnBrk="1" hangingPunct="1">
              <a:defRPr/>
            </a:pPr>
            <a:r>
              <a:rPr lang="en-US" dirty="0">
                <a:cs typeface="+mj-cs"/>
              </a:rPr>
              <a:t>Creating an Array</a:t>
            </a:r>
          </a:p>
        </p:txBody>
      </p:sp>
      <p:sp>
        <p:nvSpPr>
          <p:cNvPr id="1482755" name="Rectangle 3"/>
          <p:cNvSpPr>
            <a:spLocks noGrp="1" noChangeArrowheads="1"/>
          </p:cNvSpPr>
          <p:nvPr>
            <p:ph type="body" idx="1"/>
          </p:nvPr>
        </p:nvSpPr>
        <p:spPr>
          <a:xfrm>
            <a:off x="147851" y="1132550"/>
            <a:ext cx="9744604" cy="5711754"/>
          </a:xfrm>
        </p:spPr>
        <p:txBody>
          <a:bodyPr/>
          <a:lstStyle/>
          <a:p>
            <a:pPr algn="ctr" eaLnBrk="1" hangingPunct="1">
              <a:buFontTx/>
              <a:buNone/>
              <a:defRPr/>
            </a:pPr>
            <a:endParaRPr lang="en-US" sz="3600" dirty="0">
              <a:latin typeface="Consolas" charset="0"/>
            </a:endParaRPr>
          </a:p>
          <a:p>
            <a:pPr algn="ctr" eaLnBrk="1" hangingPunct="1">
              <a:buFontTx/>
              <a:buNone/>
              <a:defRPr/>
            </a:pPr>
            <a:endParaRPr lang="en-US" sz="3600" dirty="0">
              <a:latin typeface="Consolas" charset="0"/>
            </a:endParaRPr>
          </a:p>
          <a:p>
            <a:pPr algn="ctr" eaLnBrk="1" hangingPunct="1">
              <a:buFontTx/>
              <a:buNone/>
              <a:defRPr/>
            </a:pPr>
            <a:endParaRPr lang="en-US" sz="3527" dirty="0">
              <a:latin typeface="Consolas" charset="0"/>
            </a:endParaRPr>
          </a:p>
          <a:p>
            <a:pPr algn="ctr" eaLnBrk="1" hangingPunct="1">
              <a:buFontTx/>
              <a:buNone/>
              <a:defRPr/>
            </a:pPr>
            <a:r>
              <a:rPr lang="en-US" sz="3600" dirty="0" err="1">
                <a:solidFill>
                  <a:schemeClr val="bg1">
                    <a:lumMod val="75000"/>
                  </a:schemeClr>
                </a:solidFill>
                <a:latin typeface="Consolas" charset="0"/>
              </a:rPr>
              <a:t>int</a:t>
            </a:r>
            <a:r>
              <a:rPr lang="en-US" sz="3600" dirty="0">
                <a:solidFill>
                  <a:schemeClr val="bg1">
                    <a:lumMod val="75000"/>
                  </a:schemeClr>
                </a:solidFill>
                <a:latin typeface="Consolas" charset="0"/>
              </a:rPr>
              <a:t>[] numbers = new </a:t>
            </a:r>
            <a:r>
              <a:rPr lang="en-US" sz="3600" dirty="0" err="1">
                <a:solidFill>
                  <a:schemeClr val="bg1">
                    <a:lumMod val="75000"/>
                  </a:schemeClr>
                </a:solidFill>
                <a:latin typeface="Consolas" charset="0"/>
              </a:rPr>
              <a:t>int</a:t>
            </a:r>
            <a:r>
              <a:rPr lang="en-US" sz="3600" dirty="0">
                <a:solidFill>
                  <a:schemeClr val="bg1">
                    <a:lumMod val="75000"/>
                  </a:schemeClr>
                </a:solidFill>
                <a:latin typeface="Consolas" charset="0"/>
              </a:rPr>
              <a:t>[</a:t>
            </a:r>
            <a:r>
              <a:rPr lang="en-US" sz="3600" b="1" dirty="0">
                <a:solidFill>
                  <a:srgbClr val="0432FF"/>
                </a:solidFill>
                <a:latin typeface="Consolas" charset="0"/>
              </a:rPr>
              <a:t>5</a:t>
            </a:r>
            <a:r>
              <a:rPr lang="en-US" sz="3600" dirty="0">
                <a:solidFill>
                  <a:schemeClr val="bg1">
                    <a:lumMod val="75000"/>
                  </a:schemeClr>
                </a:solidFill>
                <a:latin typeface="Consolas" charset="0"/>
              </a:rPr>
              <a:t>];</a:t>
            </a:r>
          </a:p>
          <a:p>
            <a:pPr lvl="1" eaLnBrk="1" hangingPunct="1">
              <a:lnSpc>
                <a:spcPct val="80000"/>
              </a:lnSpc>
              <a:buFont typeface="Wingdings" charset="0"/>
              <a:buNone/>
              <a:defRPr/>
            </a:pPr>
            <a:endParaRPr lang="en-US" dirty="0">
              <a:latin typeface="Consolas" charset="0"/>
            </a:endParaRPr>
          </a:p>
          <a:p>
            <a:pPr lvl="1" eaLnBrk="1" hangingPunct="1">
              <a:lnSpc>
                <a:spcPct val="80000"/>
              </a:lnSpc>
              <a:buFont typeface="Wingdings" charset="0"/>
              <a:buNone/>
              <a:defRPr/>
            </a:pPr>
            <a:endParaRPr lang="en-US" dirty="0">
              <a:latin typeface="Consolas" charset="0"/>
            </a:endParaRPr>
          </a:p>
        </p:txBody>
      </p:sp>
      <p:graphicFrame>
        <p:nvGraphicFramePr>
          <p:cNvPr id="1482756" name="Group 4"/>
          <p:cNvGraphicFramePr>
            <a:graphicFrameLocks noGrp="1"/>
          </p:cNvGraphicFramePr>
          <p:nvPr>
            <p:extLst/>
          </p:nvPr>
        </p:nvGraphicFramePr>
        <p:xfrm>
          <a:off x="2627936" y="4230478"/>
          <a:ext cx="3695840" cy="873422"/>
        </p:xfrm>
        <a:graphic>
          <a:graphicData uri="http://schemas.openxmlformats.org/drawingml/2006/table">
            <a:tbl>
              <a:tblPr/>
              <a:tblGrid>
                <a:gridCol w="887212">
                  <a:extLst>
                    <a:ext uri="{9D8B030D-6E8A-4147-A177-3AD203B41FA5}">
                      <a16:colId xmlns:a16="http://schemas.microsoft.com/office/drawing/2014/main" val="20000"/>
                    </a:ext>
                  </a:extLst>
                </a:gridCol>
                <a:gridCol w="561725">
                  <a:extLst>
                    <a:ext uri="{9D8B030D-6E8A-4147-A177-3AD203B41FA5}">
                      <a16:colId xmlns:a16="http://schemas.microsoft.com/office/drawing/2014/main" val="20001"/>
                    </a:ext>
                  </a:extLst>
                </a:gridCol>
                <a:gridCol w="559976">
                  <a:extLst>
                    <a:ext uri="{9D8B030D-6E8A-4147-A177-3AD203B41FA5}">
                      <a16:colId xmlns:a16="http://schemas.microsoft.com/office/drawing/2014/main" val="20002"/>
                    </a:ext>
                  </a:extLst>
                </a:gridCol>
                <a:gridCol w="561726">
                  <a:extLst>
                    <a:ext uri="{9D8B030D-6E8A-4147-A177-3AD203B41FA5}">
                      <a16:colId xmlns:a16="http://schemas.microsoft.com/office/drawing/2014/main" val="20003"/>
                    </a:ext>
                  </a:extLst>
                </a:gridCol>
                <a:gridCol w="561725">
                  <a:extLst>
                    <a:ext uri="{9D8B030D-6E8A-4147-A177-3AD203B41FA5}">
                      <a16:colId xmlns:a16="http://schemas.microsoft.com/office/drawing/2014/main" val="20004"/>
                    </a:ext>
                  </a:extLst>
                </a:gridCol>
                <a:gridCol w="563476">
                  <a:extLst>
                    <a:ext uri="{9D8B030D-6E8A-4147-A177-3AD203B41FA5}">
                      <a16:colId xmlns:a16="http://schemas.microsoft.com/office/drawing/2014/main" val="20005"/>
                    </a:ext>
                  </a:extLst>
                </a:gridCol>
              </a:tblGrid>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index</a:t>
                      </a:r>
                    </a:p>
                  </a:txBody>
                  <a:tcPr marL="100796" marR="100796" marT="50363" marB="50363"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rgbClr val="808080"/>
                          </a:solidFill>
                          <a:effectLst/>
                          <a:latin typeface="Calibri" charset="0"/>
                          <a:ea typeface="ＭＳ Ｐゴシック" charset="0"/>
                          <a:cs typeface="Times New Roman" charset="0"/>
                        </a:rPr>
                        <a:t>0</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1</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2</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3</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4</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chemeClr val="tx1"/>
                          </a:solidFill>
                          <a:effectLst/>
                          <a:latin typeface="Calibri" charset="0"/>
                          <a:ea typeface="ＭＳ Ｐゴシック" charset="0"/>
                          <a:cs typeface="Times New Roman" charset="0"/>
                        </a:rPr>
                        <a:t>value</a:t>
                      </a:r>
                    </a:p>
                  </a:txBody>
                  <a:tcPr marL="100796" marR="100796" marT="50363" marB="50363" horzOverflow="overflow">
                    <a:lnL>
                      <a:noFill/>
                    </a:lnL>
                    <a:lnR w="12700" cap="flat" cmpd="sng" algn="ctr">
                      <a:solidFill>
                        <a:schemeClr val="tx1"/>
                      </a:solidFill>
                      <a:prstDash val="solid"/>
                      <a:miter lim="800000"/>
                      <a:headEnd type="none" w="med" len="med"/>
                      <a:tailEnd type="none" w="med" len="med"/>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7" name="Title Placeholder 1">
            <a:extLst>
              <a:ext uri="{FF2B5EF4-FFF2-40B4-BE49-F238E27FC236}">
                <a16:creationId xmlns:a16="http://schemas.microsoft.com/office/drawing/2014/main" id="{A2B9ED67-772F-0749-A7A8-ECFD88C6E736}"/>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Creating Arrays</a:t>
            </a:r>
            <a:endParaRPr lang="en-US" sz="4600" b="1" dirty="0">
              <a:latin typeface="Courier" charset="0"/>
              <a:ea typeface="Courier" charset="0"/>
              <a:cs typeface="Courier" charset="0"/>
            </a:endParaRPr>
          </a:p>
        </p:txBody>
      </p:sp>
      <p:sp>
        <p:nvSpPr>
          <p:cNvPr id="2" name="TextBox 1">
            <a:extLst>
              <a:ext uri="{FF2B5EF4-FFF2-40B4-BE49-F238E27FC236}">
                <a16:creationId xmlns:a16="http://schemas.microsoft.com/office/drawing/2014/main" id="{380BADB3-18DA-2C46-BB94-D78454B97A38}"/>
              </a:ext>
            </a:extLst>
          </p:cNvPr>
          <p:cNvSpPr txBox="1"/>
          <p:nvPr/>
        </p:nvSpPr>
        <p:spPr>
          <a:xfrm>
            <a:off x="6411912" y="1651515"/>
            <a:ext cx="2286000" cy="779316"/>
          </a:xfrm>
          <a:prstGeom prst="rect">
            <a:avLst/>
          </a:prstGeom>
          <a:noFill/>
        </p:spPr>
        <p:txBody>
          <a:bodyPr wrap="square" rtlCol="0">
            <a:spAutoFit/>
          </a:bodyPr>
          <a:lstStyle/>
          <a:p>
            <a:pPr algn="ctr"/>
            <a:r>
              <a:rPr lang="en-US" sz="2400" dirty="0">
                <a:solidFill>
                  <a:srgbClr val="0432FF"/>
                </a:solidFill>
                <a:latin typeface="Calibri" panose="020F0502020204030204" pitchFamily="34" charset="0"/>
                <a:cs typeface="Calibri" panose="020F0502020204030204" pitchFamily="34" charset="0"/>
              </a:rPr>
              <a:t>This array has </a:t>
            </a:r>
            <a:r>
              <a:rPr lang="en-US" sz="2400" i="1" dirty="0">
                <a:solidFill>
                  <a:srgbClr val="0432FF"/>
                </a:solidFill>
                <a:latin typeface="Calibri" panose="020F0502020204030204" pitchFamily="34" charset="0"/>
                <a:cs typeface="Calibri" panose="020F0502020204030204" pitchFamily="34" charset="0"/>
              </a:rPr>
              <a:t>five</a:t>
            </a:r>
            <a:r>
              <a:rPr lang="en-US" sz="2400" dirty="0">
                <a:solidFill>
                  <a:srgbClr val="0432FF"/>
                </a:solidFill>
                <a:latin typeface="Calibri" panose="020F0502020204030204" pitchFamily="34" charset="0"/>
                <a:cs typeface="Calibri" panose="020F0502020204030204" pitchFamily="34" charset="0"/>
              </a:rPr>
              <a:t> </a:t>
            </a:r>
            <a:r>
              <a:rPr lang="en-US" sz="2400" dirty="0" err="1">
                <a:solidFill>
                  <a:srgbClr val="0432FF"/>
                </a:solidFill>
                <a:latin typeface="Calibri" panose="020F0502020204030204" pitchFamily="34" charset="0"/>
                <a:cs typeface="Calibri" panose="020F0502020204030204" pitchFamily="34" charset="0"/>
              </a:rPr>
              <a:t>ints</a:t>
            </a:r>
            <a:endParaRPr lang="en-US" sz="2400" dirty="0">
              <a:solidFill>
                <a:srgbClr val="0432FF"/>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155179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2754" name="Rectangle 2"/>
          <p:cNvSpPr>
            <a:spLocks noGrp="1" noChangeArrowheads="1"/>
          </p:cNvSpPr>
          <p:nvPr>
            <p:ph type="title"/>
          </p:nvPr>
        </p:nvSpPr>
        <p:spPr/>
        <p:txBody>
          <a:bodyPr/>
          <a:lstStyle/>
          <a:p>
            <a:pPr eaLnBrk="1" hangingPunct="1">
              <a:defRPr/>
            </a:pPr>
            <a:r>
              <a:rPr lang="en-US" dirty="0">
                <a:cs typeface="+mj-cs"/>
              </a:rPr>
              <a:t>Creating an Array</a:t>
            </a:r>
          </a:p>
        </p:txBody>
      </p:sp>
      <p:sp>
        <p:nvSpPr>
          <p:cNvPr id="1482755" name="Rectangle 3"/>
          <p:cNvSpPr>
            <a:spLocks noGrp="1" noChangeArrowheads="1"/>
          </p:cNvSpPr>
          <p:nvPr>
            <p:ph type="body" idx="1"/>
          </p:nvPr>
        </p:nvSpPr>
        <p:spPr>
          <a:xfrm>
            <a:off x="147851" y="1132550"/>
            <a:ext cx="9744604" cy="5711754"/>
          </a:xfrm>
        </p:spPr>
        <p:txBody>
          <a:bodyPr/>
          <a:lstStyle/>
          <a:p>
            <a:pPr algn="ctr" eaLnBrk="1" hangingPunct="1">
              <a:buFontTx/>
              <a:buNone/>
              <a:defRPr/>
            </a:pPr>
            <a:r>
              <a:rPr lang="en-US" sz="3600" b="1" i="1" dirty="0">
                <a:latin typeface="Consolas" charset="0"/>
              </a:rPr>
              <a:t>type</a:t>
            </a:r>
            <a:r>
              <a:rPr lang="en-US" sz="3600" dirty="0">
                <a:latin typeface="Consolas" charset="0"/>
              </a:rPr>
              <a:t>[] </a:t>
            </a:r>
            <a:r>
              <a:rPr lang="en-US" sz="3600" b="1" i="1" dirty="0">
                <a:latin typeface="Consolas" charset="0"/>
              </a:rPr>
              <a:t>name</a:t>
            </a:r>
            <a:r>
              <a:rPr lang="en-US" sz="3600" dirty="0">
                <a:latin typeface="Consolas" charset="0"/>
              </a:rPr>
              <a:t> = new </a:t>
            </a:r>
            <a:r>
              <a:rPr lang="en-US" sz="3600" b="1" i="1" dirty="0">
                <a:latin typeface="Consolas" charset="0"/>
              </a:rPr>
              <a:t>type</a:t>
            </a:r>
            <a:r>
              <a:rPr lang="en-US" sz="3600" dirty="0">
                <a:latin typeface="Consolas" charset="0"/>
              </a:rPr>
              <a:t>[</a:t>
            </a:r>
            <a:r>
              <a:rPr lang="en-US" sz="3600" b="1" i="1" dirty="0">
                <a:latin typeface="Consolas" charset="0"/>
              </a:rPr>
              <a:t>length</a:t>
            </a:r>
            <a:r>
              <a:rPr lang="en-US" sz="3600" dirty="0">
                <a:latin typeface="Consolas" charset="0"/>
              </a:rPr>
              <a:t>];</a:t>
            </a:r>
          </a:p>
          <a:p>
            <a:pPr algn="ctr" eaLnBrk="1" hangingPunct="1">
              <a:buFontTx/>
              <a:buNone/>
              <a:defRPr/>
            </a:pPr>
            <a:endParaRPr lang="en-US" sz="3600" dirty="0">
              <a:latin typeface="Consolas" charset="0"/>
            </a:endParaRPr>
          </a:p>
          <a:p>
            <a:pPr algn="ctr" eaLnBrk="1" hangingPunct="1">
              <a:buFontTx/>
              <a:buNone/>
              <a:defRPr/>
            </a:pPr>
            <a:endParaRPr lang="en-US" sz="3527" dirty="0">
              <a:latin typeface="Consolas" charset="0"/>
            </a:endParaRPr>
          </a:p>
          <a:p>
            <a:pPr algn="ctr" eaLnBrk="1" hangingPunct="1">
              <a:buFontTx/>
              <a:buNone/>
              <a:defRPr/>
            </a:pPr>
            <a:r>
              <a:rPr lang="en-US" sz="3600" b="1" dirty="0" err="1">
                <a:solidFill>
                  <a:srgbClr val="7030A0"/>
                </a:solidFill>
                <a:latin typeface="Consolas" charset="0"/>
              </a:rPr>
              <a:t>int</a:t>
            </a:r>
            <a:r>
              <a:rPr lang="en-US" sz="3600" dirty="0">
                <a:latin typeface="Consolas" charset="0"/>
              </a:rPr>
              <a:t>[] numbers = </a:t>
            </a:r>
            <a:r>
              <a:rPr lang="en-US" sz="3600" b="1" dirty="0">
                <a:solidFill>
                  <a:srgbClr val="7030A0"/>
                </a:solidFill>
                <a:latin typeface="Consolas" charset="0"/>
              </a:rPr>
              <a:t>new</a:t>
            </a:r>
            <a:r>
              <a:rPr lang="en-US" sz="3600" dirty="0">
                <a:latin typeface="Consolas" charset="0"/>
              </a:rPr>
              <a:t> </a:t>
            </a:r>
            <a:r>
              <a:rPr lang="en-US" sz="3600" b="1" dirty="0" err="1">
                <a:solidFill>
                  <a:srgbClr val="7030A0"/>
                </a:solidFill>
                <a:latin typeface="Consolas" charset="0"/>
              </a:rPr>
              <a:t>int</a:t>
            </a:r>
            <a:r>
              <a:rPr lang="en-US" sz="3600" dirty="0">
                <a:latin typeface="Consolas" charset="0"/>
              </a:rPr>
              <a:t>[5];</a:t>
            </a:r>
          </a:p>
          <a:p>
            <a:pPr lvl="1" eaLnBrk="1" hangingPunct="1">
              <a:lnSpc>
                <a:spcPct val="80000"/>
              </a:lnSpc>
              <a:buFont typeface="Wingdings" charset="0"/>
              <a:buNone/>
              <a:defRPr/>
            </a:pPr>
            <a:endParaRPr lang="en-US" dirty="0">
              <a:latin typeface="Consolas" charset="0"/>
            </a:endParaRPr>
          </a:p>
          <a:p>
            <a:pPr lvl="1" eaLnBrk="1" hangingPunct="1">
              <a:lnSpc>
                <a:spcPct val="80000"/>
              </a:lnSpc>
              <a:buFont typeface="Wingdings" charset="0"/>
              <a:buNone/>
              <a:defRPr/>
            </a:pPr>
            <a:endParaRPr lang="en-US" dirty="0">
              <a:latin typeface="Consolas" charset="0"/>
            </a:endParaRPr>
          </a:p>
        </p:txBody>
      </p:sp>
      <p:graphicFrame>
        <p:nvGraphicFramePr>
          <p:cNvPr id="1482756" name="Group 4"/>
          <p:cNvGraphicFramePr>
            <a:graphicFrameLocks noGrp="1"/>
          </p:cNvGraphicFramePr>
          <p:nvPr>
            <p:extLst/>
          </p:nvPr>
        </p:nvGraphicFramePr>
        <p:xfrm>
          <a:off x="2627936" y="4230478"/>
          <a:ext cx="3695840" cy="873422"/>
        </p:xfrm>
        <a:graphic>
          <a:graphicData uri="http://schemas.openxmlformats.org/drawingml/2006/table">
            <a:tbl>
              <a:tblPr/>
              <a:tblGrid>
                <a:gridCol w="887212">
                  <a:extLst>
                    <a:ext uri="{9D8B030D-6E8A-4147-A177-3AD203B41FA5}">
                      <a16:colId xmlns:a16="http://schemas.microsoft.com/office/drawing/2014/main" val="20000"/>
                    </a:ext>
                  </a:extLst>
                </a:gridCol>
                <a:gridCol w="561725">
                  <a:extLst>
                    <a:ext uri="{9D8B030D-6E8A-4147-A177-3AD203B41FA5}">
                      <a16:colId xmlns:a16="http://schemas.microsoft.com/office/drawing/2014/main" val="20001"/>
                    </a:ext>
                  </a:extLst>
                </a:gridCol>
                <a:gridCol w="559976">
                  <a:extLst>
                    <a:ext uri="{9D8B030D-6E8A-4147-A177-3AD203B41FA5}">
                      <a16:colId xmlns:a16="http://schemas.microsoft.com/office/drawing/2014/main" val="20002"/>
                    </a:ext>
                  </a:extLst>
                </a:gridCol>
                <a:gridCol w="561726">
                  <a:extLst>
                    <a:ext uri="{9D8B030D-6E8A-4147-A177-3AD203B41FA5}">
                      <a16:colId xmlns:a16="http://schemas.microsoft.com/office/drawing/2014/main" val="20003"/>
                    </a:ext>
                  </a:extLst>
                </a:gridCol>
                <a:gridCol w="561725">
                  <a:extLst>
                    <a:ext uri="{9D8B030D-6E8A-4147-A177-3AD203B41FA5}">
                      <a16:colId xmlns:a16="http://schemas.microsoft.com/office/drawing/2014/main" val="20004"/>
                    </a:ext>
                  </a:extLst>
                </a:gridCol>
                <a:gridCol w="563476">
                  <a:extLst>
                    <a:ext uri="{9D8B030D-6E8A-4147-A177-3AD203B41FA5}">
                      <a16:colId xmlns:a16="http://schemas.microsoft.com/office/drawing/2014/main" val="20005"/>
                    </a:ext>
                  </a:extLst>
                </a:gridCol>
              </a:tblGrid>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index</a:t>
                      </a:r>
                    </a:p>
                  </a:txBody>
                  <a:tcPr marL="100796" marR="100796" marT="50363" marB="50363"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rgbClr val="808080"/>
                          </a:solidFill>
                          <a:effectLst/>
                          <a:latin typeface="Calibri" charset="0"/>
                          <a:ea typeface="ＭＳ Ｐゴシック" charset="0"/>
                          <a:cs typeface="Times New Roman" charset="0"/>
                        </a:rPr>
                        <a:t>0</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1</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2</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3</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4</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chemeClr val="tx1"/>
                          </a:solidFill>
                          <a:effectLst/>
                          <a:latin typeface="Calibri" charset="0"/>
                          <a:ea typeface="ＭＳ Ｐゴシック" charset="0"/>
                          <a:cs typeface="Times New Roman" charset="0"/>
                        </a:rPr>
                        <a:t>value</a:t>
                      </a:r>
                    </a:p>
                  </a:txBody>
                  <a:tcPr marL="100796" marR="100796" marT="50363" marB="50363" horzOverflow="overflow">
                    <a:lnL>
                      <a:noFill/>
                    </a:lnL>
                    <a:lnR w="12700" cap="flat" cmpd="sng" algn="ctr">
                      <a:solidFill>
                        <a:schemeClr val="tx1"/>
                      </a:solidFill>
                      <a:prstDash val="solid"/>
                      <a:miter lim="800000"/>
                      <a:headEnd type="none" w="med" len="med"/>
                      <a:tailEnd type="none" w="med" len="med"/>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3" name="TextBox 2"/>
          <p:cNvSpPr txBox="1"/>
          <p:nvPr/>
        </p:nvSpPr>
        <p:spPr>
          <a:xfrm>
            <a:off x="1839912" y="6208422"/>
            <a:ext cx="6652514" cy="445122"/>
          </a:xfrm>
          <a:prstGeom prst="rect">
            <a:avLst/>
          </a:prstGeom>
          <a:noFill/>
        </p:spPr>
        <p:txBody>
          <a:bodyPr wrap="square" rtlCol="0">
            <a:spAutoFit/>
          </a:bodyPr>
          <a:lstStyle/>
          <a:p>
            <a:pPr defTabSz="1007943" fontAlgn="auto" hangingPunct="1">
              <a:lnSpc>
                <a:spcPct val="80000"/>
              </a:lnSpc>
              <a:spcBef>
                <a:spcPts val="0"/>
              </a:spcBef>
              <a:spcAft>
                <a:spcPts val="0"/>
              </a:spcAft>
              <a:buClrTx/>
              <a:buSzTx/>
              <a:defRPr/>
            </a:pPr>
            <a:r>
              <a:rPr lang="en-US" sz="2866" dirty="0">
                <a:solidFill>
                  <a:srgbClr val="000000"/>
                </a:solidFill>
                <a:latin typeface="Calibri"/>
              </a:rPr>
              <a:t>Java automatically initializes elements to </a:t>
            </a:r>
            <a:r>
              <a:rPr lang="en-US" sz="2866" b="1" dirty="0">
                <a:solidFill>
                  <a:srgbClr val="000000"/>
                </a:solidFill>
                <a:latin typeface="Calibri"/>
              </a:rPr>
              <a:t>0</a:t>
            </a:r>
            <a:r>
              <a:rPr lang="en-US" sz="2866" dirty="0">
                <a:solidFill>
                  <a:srgbClr val="000000"/>
                </a:solidFill>
                <a:latin typeface="Calibri"/>
              </a:rPr>
              <a:t>.</a:t>
            </a:r>
          </a:p>
        </p:txBody>
      </p:sp>
      <p:cxnSp>
        <p:nvCxnSpPr>
          <p:cNvPr id="6" name="Straight Arrow Connector 5"/>
          <p:cNvCxnSpPr>
            <a:cxnSpLocks/>
          </p:cNvCxnSpPr>
          <p:nvPr/>
        </p:nvCxnSpPr>
        <p:spPr>
          <a:xfrm flipV="1">
            <a:off x="5325900" y="5271892"/>
            <a:ext cx="0" cy="71774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Title Placeholder 1">
            <a:extLst>
              <a:ext uri="{FF2B5EF4-FFF2-40B4-BE49-F238E27FC236}">
                <a16:creationId xmlns:a16="http://schemas.microsoft.com/office/drawing/2014/main" id="{A2B9ED67-772F-0749-A7A8-ECFD88C6E736}"/>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Creating Arrays</a:t>
            </a:r>
            <a:endParaRPr lang="en-US" sz="4600" b="1" dirty="0">
              <a:latin typeface="Courier" charset="0"/>
              <a:ea typeface="Courier" charset="0"/>
              <a:cs typeface="Courier" charset="0"/>
            </a:endParaRPr>
          </a:p>
        </p:txBody>
      </p:sp>
    </p:spTree>
    <p:extLst>
      <p:ext uri="{BB962C8B-B14F-4D97-AF65-F5344CB8AC3E}">
        <p14:creationId xmlns:p14="http://schemas.microsoft.com/office/powerpoint/2010/main" val="1186922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E0C1A7E-A4E3-7849-805F-D604C9DC395B}"/>
              </a:ext>
            </a:extLst>
          </p:cNvPr>
          <p:cNvSpPr/>
          <p:nvPr/>
        </p:nvSpPr>
        <p:spPr>
          <a:xfrm>
            <a:off x="0" y="4313237"/>
            <a:ext cx="10374312" cy="3352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3">
            <a:extLst>
              <a:ext uri="{FF2B5EF4-FFF2-40B4-BE49-F238E27FC236}">
                <a16:creationId xmlns:a16="http://schemas.microsoft.com/office/drawing/2014/main" id="{706E4AE6-31F2-404B-94B6-0B884DDA8D94}"/>
              </a:ext>
            </a:extLst>
          </p:cNvPr>
          <p:cNvSpPr txBox="1">
            <a:spLocks noChangeArrowheads="1"/>
          </p:cNvSpPr>
          <p:nvPr/>
        </p:nvSpPr>
        <p:spPr bwMode="auto">
          <a:xfrm>
            <a:off x="147851" y="1132550"/>
            <a:ext cx="9744604" cy="57117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253736" indent="-253736" algn="l" rtl="0" eaLnBrk="1" fontAlgn="base" hangingPunct="1">
              <a:spcBef>
                <a:spcPct val="20000"/>
              </a:spcBef>
              <a:spcAft>
                <a:spcPct val="0"/>
              </a:spcAft>
              <a:buChar char="•"/>
              <a:defRPr sz="2646" kern="1200">
                <a:solidFill>
                  <a:schemeClr val="tx1"/>
                </a:solidFill>
                <a:latin typeface="+mn-lt"/>
                <a:ea typeface="+mn-ea"/>
                <a:cs typeface="+mn-cs"/>
              </a:defRPr>
            </a:lvl1pPr>
            <a:lvl2pPr marL="629964" indent="-250236" algn="l" rtl="0" eaLnBrk="1" fontAlgn="base" hangingPunct="1">
              <a:spcBef>
                <a:spcPct val="20000"/>
              </a:spcBef>
              <a:spcAft>
                <a:spcPct val="0"/>
              </a:spcAft>
              <a:buChar char="–"/>
              <a:defRPr sz="2425" kern="1200">
                <a:solidFill>
                  <a:schemeClr val="tx1"/>
                </a:solidFill>
                <a:latin typeface="+mn-lt"/>
                <a:ea typeface="+mn-ea"/>
                <a:cs typeface="+mn-cs"/>
              </a:defRPr>
            </a:lvl2pPr>
            <a:lvl3pPr marL="943197" indent="-187240" algn="l" rtl="0" eaLnBrk="1" fontAlgn="base" hangingPunct="1">
              <a:spcBef>
                <a:spcPct val="20000"/>
              </a:spcBef>
              <a:spcAft>
                <a:spcPct val="0"/>
              </a:spcAft>
              <a:buChar char="•"/>
              <a:defRPr sz="2205" kern="1200">
                <a:solidFill>
                  <a:schemeClr val="tx1"/>
                </a:solidFill>
                <a:latin typeface="+mn-lt"/>
                <a:ea typeface="+mn-ea"/>
                <a:cs typeface="+mn-cs"/>
              </a:defRPr>
            </a:lvl3pPr>
            <a:lvl4pPr marL="1261679" indent="-192489" algn="l" rtl="0" eaLnBrk="1" fontAlgn="base" hangingPunct="1">
              <a:spcBef>
                <a:spcPct val="20000"/>
              </a:spcBef>
              <a:spcAft>
                <a:spcPct val="0"/>
              </a:spcAft>
              <a:buChar char="–"/>
              <a:defRPr kern="1200">
                <a:solidFill>
                  <a:schemeClr val="tx1"/>
                </a:solidFill>
                <a:latin typeface="+mn-lt"/>
                <a:ea typeface="+mn-ea"/>
                <a:cs typeface="+mn-cs"/>
              </a:defRPr>
            </a:lvl4pPr>
            <a:lvl5pPr marL="1639658" indent="-251986" algn="l" rtl="0" eaLnBrk="1" fontAlgn="base" hangingPunct="1">
              <a:spcBef>
                <a:spcPct val="20000"/>
              </a:spcBef>
              <a:spcAft>
                <a:spcPct val="0"/>
              </a:spcAft>
              <a:buChar char="»"/>
              <a:defRPr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9pPr>
          </a:lstStyle>
          <a:p>
            <a:pPr algn="ctr" defTabSz="914400">
              <a:lnSpc>
                <a:spcPct val="100000"/>
              </a:lnSpc>
              <a:buClrTx/>
              <a:buSzTx/>
              <a:buFontTx/>
              <a:buNone/>
              <a:defRPr/>
            </a:pPr>
            <a:endParaRPr lang="en-US" sz="3527" dirty="0">
              <a:latin typeface="Consolas" charset="0"/>
            </a:endParaRPr>
          </a:p>
          <a:p>
            <a:pPr algn="ctr" defTabSz="914400">
              <a:lnSpc>
                <a:spcPct val="100000"/>
              </a:lnSpc>
              <a:buClrTx/>
              <a:buSzTx/>
              <a:buFontTx/>
              <a:buNone/>
              <a:defRPr/>
            </a:pPr>
            <a:r>
              <a:rPr lang="en-US" sz="3600" b="1" dirty="0" err="1">
                <a:solidFill>
                  <a:srgbClr val="7030A0"/>
                </a:solidFill>
                <a:latin typeface="Consolas" charset="0"/>
              </a:rPr>
              <a:t>int</a:t>
            </a:r>
            <a:r>
              <a:rPr lang="en-US" sz="3600" dirty="0">
                <a:latin typeface="Consolas" charset="0"/>
              </a:rPr>
              <a:t>[] numbers = </a:t>
            </a:r>
            <a:r>
              <a:rPr lang="en-US" sz="3600" b="1" dirty="0">
                <a:solidFill>
                  <a:srgbClr val="7030A0"/>
                </a:solidFill>
                <a:latin typeface="Consolas" charset="0"/>
              </a:rPr>
              <a:t>new</a:t>
            </a:r>
            <a:r>
              <a:rPr lang="en-US" sz="3600" dirty="0">
                <a:latin typeface="Consolas" charset="0"/>
              </a:rPr>
              <a:t> </a:t>
            </a:r>
            <a:r>
              <a:rPr lang="en-US" sz="3600" b="1" dirty="0" err="1">
                <a:solidFill>
                  <a:srgbClr val="7030A0"/>
                </a:solidFill>
                <a:latin typeface="Consolas" charset="0"/>
              </a:rPr>
              <a:t>int</a:t>
            </a:r>
            <a:r>
              <a:rPr lang="en-US" sz="3600" dirty="0">
                <a:latin typeface="Consolas" charset="0"/>
              </a:rPr>
              <a:t>[5];</a:t>
            </a:r>
          </a:p>
          <a:p>
            <a:pPr lvl="1" defTabSz="914400">
              <a:lnSpc>
                <a:spcPct val="80000"/>
              </a:lnSpc>
              <a:buClrTx/>
              <a:buSzTx/>
              <a:buFont typeface="Wingdings" charset="0"/>
              <a:buNone/>
              <a:defRPr/>
            </a:pPr>
            <a:endParaRPr lang="en-US" dirty="0">
              <a:latin typeface="Consolas" charset="0"/>
            </a:endParaRPr>
          </a:p>
          <a:p>
            <a:pPr lvl="1" defTabSz="914400">
              <a:lnSpc>
                <a:spcPct val="80000"/>
              </a:lnSpc>
              <a:buClrTx/>
              <a:buSzTx/>
              <a:buFont typeface="Wingdings" charset="0"/>
              <a:buNone/>
              <a:defRPr/>
            </a:pPr>
            <a:endParaRPr lang="en-US" dirty="0">
              <a:latin typeface="Consolas" charset="0"/>
            </a:endParaRPr>
          </a:p>
        </p:txBody>
      </p:sp>
    </p:spTree>
    <p:extLst>
      <p:ext uri="{BB962C8B-B14F-4D97-AF65-F5344CB8AC3E}">
        <p14:creationId xmlns:p14="http://schemas.microsoft.com/office/powerpoint/2010/main" val="5695612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E0C1A7E-A4E3-7849-805F-D604C9DC395B}"/>
              </a:ext>
            </a:extLst>
          </p:cNvPr>
          <p:cNvSpPr/>
          <p:nvPr/>
        </p:nvSpPr>
        <p:spPr>
          <a:xfrm>
            <a:off x="0" y="4313237"/>
            <a:ext cx="10374312" cy="3352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22B967A-12AD-E643-80E8-26D48CCC21B6}"/>
              </a:ext>
            </a:extLst>
          </p:cNvPr>
          <p:cNvSpPr txBox="1"/>
          <p:nvPr/>
        </p:nvSpPr>
        <p:spPr>
          <a:xfrm>
            <a:off x="1022305" y="4531192"/>
            <a:ext cx="737702" cy="461665"/>
          </a:xfrm>
          <a:prstGeom prst="rect">
            <a:avLst/>
          </a:prstGeom>
          <a:noFill/>
        </p:spPr>
        <p:txBody>
          <a:bodyPr wrap="none" rtlCol="0">
            <a:spAutoFit/>
          </a:bodyPr>
          <a:lstStyle/>
          <a:p>
            <a:r>
              <a:rPr lang="en-US" sz="2400" b="1" dirty="0">
                <a:latin typeface="Courier" charset="0"/>
                <a:ea typeface="Courier" charset="0"/>
                <a:cs typeface="Courier" charset="0"/>
              </a:rPr>
              <a:t>run</a:t>
            </a:r>
          </a:p>
        </p:txBody>
      </p:sp>
      <p:sp>
        <p:nvSpPr>
          <p:cNvPr id="5" name="Rounded Rectangle 4">
            <a:extLst>
              <a:ext uri="{FF2B5EF4-FFF2-40B4-BE49-F238E27FC236}">
                <a16:creationId xmlns:a16="http://schemas.microsoft.com/office/drawing/2014/main" id="{FF2F3E92-8B81-6E41-8DD8-0E9BE1B044EE}"/>
              </a:ext>
            </a:extLst>
          </p:cNvPr>
          <p:cNvSpPr/>
          <p:nvPr/>
        </p:nvSpPr>
        <p:spPr>
          <a:xfrm>
            <a:off x="849312" y="4457053"/>
            <a:ext cx="3505200" cy="1507524"/>
          </a:xfrm>
          <a:prstGeom prst="roundRect">
            <a:avLst>
              <a:gd name="adj" fmla="val 6933"/>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28A49A-46C0-4A4F-A5E8-AA2554613C7A}"/>
              </a:ext>
            </a:extLst>
          </p:cNvPr>
          <p:cNvSpPr txBox="1"/>
          <p:nvPr/>
        </p:nvSpPr>
        <p:spPr>
          <a:xfrm>
            <a:off x="6953551" y="3851572"/>
            <a:ext cx="809837" cy="461665"/>
          </a:xfrm>
          <a:prstGeom prst="rect">
            <a:avLst/>
          </a:prstGeom>
          <a:noFill/>
        </p:spPr>
        <p:txBody>
          <a:bodyPr wrap="none" rtlCol="0">
            <a:spAutoFit/>
          </a:bodyPr>
          <a:lstStyle/>
          <a:p>
            <a:r>
              <a:rPr lang="en-US" sz="2400"/>
              <a:t>heap</a:t>
            </a:r>
          </a:p>
        </p:txBody>
      </p:sp>
      <p:sp>
        <p:nvSpPr>
          <p:cNvPr id="7" name="TextBox 6">
            <a:extLst>
              <a:ext uri="{FF2B5EF4-FFF2-40B4-BE49-F238E27FC236}">
                <a16:creationId xmlns:a16="http://schemas.microsoft.com/office/drawing/2014/main" id="{97502CEA-B016-0F41-9F40-B6E5362686D8}"/>
              </a:ext>
            </a:extLst>
          </p:cNvPr>
          <p:cNvSpPr txBox="1"/>
          <p:nvPr/>
        </p:nvSpPr>
        <p:spPr>
          <a:xfrm>
            <a:off x="1940827" y="3843333"/>
            <a:ext cx="817147" cy="461665"/>
          </a:xfrm>
          <a:prstGeom prst="rect">
            <a:avLst/>
          </a:prstGeom>
          <a:noFill/>
        </p:spPr>
        <p:txBody>
          <a:bodyPr wrap="none" rtlCol="0">
            <a:spAutoFit/>
          </a:bodyPr>
          <a:lstStyle/>
          <a:p>
            <a:r>
              <a:rPr lang="en-US" sz="2400" dirty="0"/>
              <a:t>stack</a:t>
            </a:r>
          </a:p>
        </p:txBody>
      </p:sp>
      <p:sp>
        <p:nvSpPr>
          <p:cNvPr id="13" name="Rectangle 3">
            <a:extLst>
              <a:ext uri="{FF2B5EF4-FFF2-40B4-BE49-F238E27FC236}">
                <a16:creationId xmlns:a16="http://schemas.microsoft.com/office/drawing/2014/main" id="{706E4AE6-31F2-404B-94B6-0B884DDA8D94}"/>
              </a:ext>
            </a:extLst>
          </p:cNvPr>
          <p:cNvSpPr txBox="1">
            <a:spLocks noChangeArrowheads="1"/>
          </p:cNvSpPr>
          <p:nvPr/>
        </p:nvSpPr>
        <p:spPr bwMode="auto">
          <a:xfrm>
            <a:off x="147851" y="1132550"/>
            <a:ext cx="9744604" cy="220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253736" indent="-253736" algn="l" rtl="0" eaLnBrk="1" fontAlgn="base" hangingPunct="1">
              <a:spcBef>
                <a:spcPct val="20000"/>
              </a:spcBef>
              <a:spcAft>
                <a:spcPct val="0"/>
              </a:spcAft>
              <a:buChar char="•"/>
              <a:defRPr sz="2646" kern="1200">
                <a:solidFill>
                  <a:schemeClr val="tx1"/>
                </a:solidFill>
                <a:latin typeface="+mn-lt"/>
                <a:ea typeface="+mn-ea"/>
                <a:cs typeface="+mn-cs"/>
              </a:defRPr>
            </a:lvl1pPr>
            <a:lvl2pPr marL="629964" indent="-250236" algn="l" rtl="0" eaLnBrk="1" fontAlgn="base" hangingPunct="1">
              <a:spcBef>
                <a:spcPct val="20000"/>
              </a:spcBef>
              <a:spcAft>
                <a:spcPct val="0"/>
              </a:spcAft>
              <a:buChar char="–"/>
              <a:defRPr sz="2425" kern="1200">
                <a:solidFill>
                  <a:schemeClr val="tx1"/>
                </a:solidFill>
                <a:latin typeface="+mn-lt"/>
                <a:ea typeface="+mn-ea"/>
                <a:cs typeface="+mn-cs"/>
              </a:defRPr>
            </a:lvl2pPr>
            <a:lvl3pPr marL="943197" indent="-187240" algn="l" rtl="0" eaLnBrk="1" fontAlgn="base" hangingPunct="1">
              <a:spcBef>
                <a:spcPct val="20000"/>
              </a:spcBef>
              <a:spcAft>
                <a:spcPct val="0"/>
              </a:spcAft>
              <a:buChar char="•"/>
              <a:defRPr sz="2205" kern="1200">
                <a:solidFill>
                  <a:schemeClr val="tx1"/>
                </a:solidFill>
                <a:latin typeface="+mn-lt"/>
                <a:ea typeface="+mn-ea"/>
                <a:cs typeface="+mn-cs"/>
              </a:defRPr>
            </a:lvl3pPr>
            <a:lvl4pPr marL="1261679" indent="-192489" algn="l" rtl="0" eaLnBrk="1" fontAlgn="base" hangingPunct="1">
              <a:spcBef>
                <a:spcPct val="20000"/>
              </a:spcBef>
              <a:spcAft>
                <a:spcPct val="0"/>
              </a:spcAft>
              <a:buChar char="–"/>
              <a:defRPr kern="1200">
                <a:solidFill>
                  <a:schemeClr val="tx1"/>
                </a:solidFill>
                <a:latin typeface="+mn-lt"/>
                <a:ea typeface="+mn-ea"/>
                <a:cs typeface="+mn-cs"/>
              </a:defRPr>
            </a:lvl4pPr>
            <a:lvl5pPr marL="1639658" indent="-251986" algn="l" rtl="0" eaLnBrk="1" fontAlgn="base" hangingPunct="1">
              <a:spcBef>
                <a:spcPct val="20000"/>
              </a:spcBef>
              <a:spcAft>
                <a:spcPct val="0"/>
              </a:spcAft>
              <a:buChar char="»"/>
              <a:defRPr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9pPr>
          </a:lstStyle>
          <a:p>
            <a:pPr algn="ctr" defTabSz="914400">
              <a:lnSpc>
                <a:spcPct val="100000"/>
              </a:lnSpc>
              <a:buClrTx/>
              <a:buSzTx/>
              <a:buFontTx/>
              <a:buNone/>
              <a:defRPr/>
            </a:pPr>
            <a:endParaRPr lang="en-US" sz="3527" dirty="0">
              <a:latin typeface="Consolas" charset="0"/>
            </a:endParaRPr>
          </a:p>
          <a:p>
            <a:pPr algn="ctr" defTabSz="914400">
              <a:lnSpc>
                <a:spcPct val="100000"/>
              </a:lnSpc>
              <a:buClrTx/>
              <a:buSzTx/>
              <a:buFontTx/>
              <a:buNone/>
              <a:defRPr/>
            </a:pPr>
            <a:r>
              <a:rPr lang="en-US" sz="3600" b="1" dirty="0" err="1">
                <a:solidFill>
                  <a:schemeClr val="bg1">
                    <a:lumMod val="75000"/>
                  </a:schemeClr>
                </a:solidFill>
                <a:latin typeface="Consolas" charset="0"/>
              </a:rPr>
              <a:t>int</a:t>
            </a:r>
            <a:r>
              <a:rPr lang="en-US" sz="3600" dirty="0">
                <a:solidFill>
                  <a:schemeClr val="bg1">
                    <a:lumMod val="75000"/>
                  </a:schemeClr>
                </a:solidFill>
                <a:latin typeface="Consolas" charset="0"/>
              </a:rPr>
              <a:t>[] numbers = new </a:t>
            </a:r>
            <a:r>
              <a:rPr lang="en-US" sz="3600" dirty="0" err="1">
                <a:solidFill>
                  <a:schemeClr val="bg1">
                    <a:lumMod val="75000"/>
                  </a:schemeClr>
                </a:solidFill>
                <a:latin typeface="Consolas" charset="0"/>
              </a:rPr>
              <a:t>int</a:t>
            </a:r>
            <a:r>
              <a:rPr lang="en-US" sz="3600" dirty="0">
                <a:solidFill>
                  <a:schemeClr val="bg1">
                    <a:lumMod val="75000"/>
                  </a:schemeClr>
                </a:solidFill>
                <a:latin typeface="Consolas" charset="0"/>
              </a:rPr>
              <a:t>[5];</a:t>
            </a:r>
          </a:p>
          <a:p>
            <a:pPr lvl="1" defTabSz="914400">
              <a:lnSpc>
                <a:spcPct val="80000"/>
              </a:lnSpc>
              <a:buClrTx/>
              <a:buSzTx/>
              <a:buFont typeface="Wingdings" charset="0"/>
              <a:buNone/>
              <a:defRPr/>
            </a:pPr>
            <a:endParaRPr lang="en-US" dirty="0">
              <a:latin typeface="Consolas" charset="0"/>
            </a:endParaRPr>
          </a:p>
          <a:p>
            <a:pPr lvl="1" defTabSz="914400">
              <a:lnSpc>
                <a:spcPct val="80000"/>
              </a:lnSpc>
              <a:buClrTx/>
              <a:buSzTx/>
              <a:buFont typeface="Wingdings" charset="0"/>
              <a:buNone/>
              <a:defRPr/>
            </a:pPr>
            <a:endParaRPr lang="en-US" dirty="0">
              <a:latin typeface="Consolas" charset="0"/>
            </a:endParaRPr>
          </a:p>
        </p:txBody>
      </p:sp>
    </p:spTree>
    <p:extLst>
      <p:ext uri="{BB962C8B-B14F-4D97-AF65-F5344CB8AC3E}">
        <p14:creationId xmlns:p14="http://schemas.microsoft.com/office/powerpoint/2010/main" val="38241147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E0C1A7E-A4E3-7849-805F-D604C9DC395B}"/>
              </a:ext>
            </a:extLst>
          </p:cNvPr>
          <p:cNvSpPr/>
          <p:nvPr/>
        </p:nvSpPr>
        <p:spPr>
          <a:xfrm>
            <a:off x="0" y="4313237"/>
            <a:ext cx="10374312" cy="3352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22B967A-12AD-E643-80E8-26D48CCC21B6}"/>
              </a:ext>
            </a:extLst>
          </p:cNvPr>
          <p:cNvSpPr txBox="1"/>
          <p:nvPr/>
        </p:nvSpPr>
        <p:spPr>
          <a:xfrm>
            <a:off x="1022305" y="4531192"/>
            <a:ext cx="737702" cy="461665"/>
          </a:xfrm>
          <a:prstGeom prst="rect">
            <a:avLst/>
          </a:prstGeom>
          <a:noFill/>
        </p:spPr>
        <p:txBody>
          <a:bodyPr wrap="none" rtlCol="0">
            <a:spAutoFit/>
          </a:bodyPr>
          <a:lstStyle/>
          <a:p>
            <a:r>
              <a:rPr lang="en-US" sz="2400" b="1" dirty="0">
                <a:latin typeface="Courier" charset="0"/>
                <a:ea typeface="Courier" charset="0"/>
                <a:cs typeface="Courier" charset="0"/>
              </a:rPr>
              <a:t>run</a:t>
            </a:r>
          </a:p>
        </p:txBody>
      </p:sp>
      <p:sp>
        <p:nvSpPr>
          <p:cNvPr id="5" name="Rounded Rectangle 4">
            <a:extLst>
              <a:ext uri="{FF2B5EF4-FFF2-40B4-BE49-F238E27FC236}">
                <a16:creationId xmlns:a16="http://schemas.microsoft.com/office/drawing/2014/main" id="{FF2F3E92-8B81-6E41-8DD8-0E9BE1B044EE}"/>
              </a:ext>
            </a:extLst>
          </p:cNvPr>
          <p:cNvSpPr/>
          <p:nvPr/>
        </p:nvSpPr>
        <p:spPr>
          <a:xfrm>
            <a:off x="849312" y="4457053"/>
            <a:ext cx="3505200" cy="1507524"/>
          </a:xfrm>
          <a:prstGeom prst="roundRect">
            <a:avLst>
              <a:gd name="adj" fmla="val 6933"/>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28A49A-46C0-4A4F-A5E8-AA2554613C7A}"/>
              </a:ext>
            </a:extLst>
          </p:cNvPr>
          <p:cNvSpPr txBox="1"/>
          <p:nvPr/>
        </p:nvSpPr>
        <p:spPr>
          <a:xfrm>
            <a:off x="6953551" y="3851572"/>
            <a:ext cx="809837" cy="461665"/>
          </a:xfrm>
          <a:prstGeom prst="rect">
            <a:avLst/>
          </a:prstGeom>
          <a:noFill/>
        </p:spPr>
        <p:txBody>
          <a:bodyPr wrap="none" rtlCol="0">
            <a:spAutoFit/>
          </a:bodyPr>
          <a:lstStyle/>
          <a:p>
            <a:r>
              <a:rPr lang="en-US" sz="2400"/>
              <a:t>heap</a:t>
            </a:r>
          </a:p>
        </p:txBody>
      </p:sp>
      <p:sp>
        <p:nvSpPr>
          <p:cNvPr id="7" name="TextBox 6">
            <a:extLst>
              <a:ext uri="{FF2B5EF4-FFF2-40B4-BE49-F238E27FC236}">
                <a16:creationId xmlns:a16="http://schemas.microsoft.com/office/drawing/2014/main" id="{97502CEA-B016-0F41-9F40-B6E5362686D8}"/>
              </a:ext>
            </a:extLst>
          </p:cNvPr>
          <p:cNvSpPr txBox="1"/>
          <p:nvPr/>
        </p:nvSpPr>
        <p:spPr>
          <a:xfrm>
            <a:off x="1940827" y="3843333"/>
            <a:ext cx="817147" cy="461665"/>
          </a:xfrm>
          <a:prstGeom prst="rect">
            <a:avLst/>
          </a:prstGeom>
          <a:noFill/>
        </p:spPr>
        <p:txBody>
          <a:bodyPr wrap="none" rtlCol="0">
            <a:spAutoFit/>
          </a:bodyPr>
          <a:lstStyle/>
          <a:p>
            <a:r>
              <a:rPr lang="en-US" sz="2400" dirty="0"/>
              <a:t>stack</a:t>
            </a:r>
          </a:p>
        </p:txBody>
      </p:sp>
      <p:sp>
        <p:nvSpPr>
          <p:cNvPr id="9" name="TextBox 8">
            <a:extLst>
              <a:ext uri="{FF2B5EF4-FFF2-40B4-BE49-F238E27FC236}">
                <a16:creationId xmlns:a16="http://schemas.microsoft.com/office/drawing/2014/main" id="{8D909163-0A5F-4242-8710-DD075824658E}"/>
              </a:ext>
            </a:extLst>
          </p:cNvPr>
          <p:cNvSpPr txBox="1"/>
          <p:nvPr/>
        </p:nvSpPr>
        <p:spPr>
          <a:xfrm>
            <a:off x="5956651" y="4531948"/>
            <a:ext cx="2308645" cy="435825"/>
          </a:xfrm>
          <a:prstGeom prst="rect">
            <a:avLst/>
          </a:prstGeom>
          <a:noFill/>
        </p:spPr>
        <p:txBody>
          <a:bodyPr wrap="none" rtlCol="0">
            <a:spAutoFit/>
          </a:bodyPr>
          <a:lstStyle/>
          <a:p>
            <a:r>
              <a:rPr lang="en-US" sz="2400" u="sng" dirty="0" err="1">
                <a:solidFill>
                  <a:srgbClr val="0027FF"/>
                </a:solidFill>
              </a:rPr>
              <a:t>heap.com</a:t>
            </a:r>
            <a:r>
              <a:rPr lang="en-US" sz="2400" u="sng" dirty="0">
                <a:solidFill>
                  <a:srgbClr val="0027FF"/>
                </a:solidFill>
              </a:rPr>
              <a:t>/3312</a:t>
            </a:r>
          </a:p>
        </p:txBody>
      </p:sp>
      <p:sp>
        <p:nvSpPr>
          <p:cNvPr id="13" name="Rectangle 3">
            <a:extLst>
              <a:ext uri="{FF2B5EF4-FFF2-40B4-BE49-F238E27FC236}">
                <a16:creationId xmlns:a16="http://schemas.microsoft.com/office/drawing/2014/main" id="{706E4AE6-31F2-404B-94B6-0B884DDA8D94}"/>
              </a:ext>
            </a:extLst>
          </p:cNvPr>
          <p:cNvSpPr txBox="1">
            <a:spLocks noChangeArrowheads="1"/>
          </p:cNvSpPr>
          <p:nvPr/>
        </p:nvSpPr>
        <p:spPr bwMode="auto">
          <a:xfrm>
            <a:off x="147851" y="1132550"/>
            <a:ext cx="9744604" cy="220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253736" indent="-253736" algn="l" rtl="0" eaLnBrk="1" fontAlgn="base" hangingPunct="1">
              <a:spcBef>
                <a:spcPct val="20000"/>
              </a:spcBef>
              <a:spcAft>
                <a:spcPct val="0"/>
              </a:spcAft>
              <a:buChar char="•"/>
              <a:defRPr sz="2646" kern="1200">
                <a:solidFill>
                  <a:schemeClr val="tx1"/>
                </a:solidFill>
                <a:latin typeface="+mn-lt"/>
                <a:ea typeface="+mn-ea"/>
                <a:cs typeface="+mn-cs"/>
              </a:defRPr>
            </a:lvl1pPr>
            <a:lvl2pPr marL="629964" indent="-250236" algn="l" rtl="0" eaLnBrk="1" fontAlgn="base" hangingPunct="1">
              <a:spcBef>
                <a:spcPct val="20000"/>
              </a:spcBef>
              <a:spcAft>
                <a:spcPct val="0"/>
              </a:spcAft>
              <a:buChar char="–"/>
              <a:defRPr sz="2425" kern="1200">
                <a:solidFill>
                  <a:schemeClr val="tx1"/>
                </a:solidFill>
                <a:latin typeface="+mn-lt"/>
                <a:ea typeface="+mn-ea"/>
                <a:cs typeface="+mn-cs"/>
              </a:defRPr>
            </a:lvl2pPr>
            <a:lvl3pPr marL="943197" indent="-187240" algn="l" rtl="0" eaLnBrk="1" fontAlgn="base" hangingPunct="1">
              <a:spcBef>
                <a:spcPct val="20000"/>
              </a:spcBef>
              <a:spcAft>
                <a:spcPct val="0"/>
              </a:spcAft>
              <a:buChar char="•"/>
              <a:defRPr sz="2205" kern="1200">
                <a:solidFill>
                  <a:schemeClr val="tx1"/>
                </a:solidFill>
                <a:latin typeface="+mn-lt"/>
                <a:ea typeface="+mn-ea"/>
                <a:cs typeface="+mn-cs"/>
              </a:defRPr>
            </a:lvl3pPr>
            <a:lvl4pPr marL="1261679" indent="-192489" algn="l" rtl="0" eaLnBrk="1" fontAlgn="base" hangingPunct="1">
              <a:spcBef>
                <a:spcPct val="20000"/>
              </a:spcBef>
              <a:spcAft>
                <a:spcPct val="0"/>
              </a:spcAft>
              <a:buChar char="–"/>
              <a:defRPr kern="1200">
                <a:solidFill>
                  <a:schemeClr val="tx1"/>
                </a:solidFill>
                <a:latin typeface="+mn-lt"/>
                <a:ea typeface="+mn-ea"/>
                <a:cs typeface="+mn-cs"/>
              </a:defRPr>
            </a:lvl4pPr>
            <a:lvl5pPr marL="1639658" indent="-251986" algn="l" rtl="0" eaLnBrk="1" fontAlgn="base" hangingPunct="1">
              <a:spcBef>
                <a:spcPct val="20000"/>
              </a:spcBef>
              <a:spcAft>
                <a:spcPct val="0"/>
              </a:spcAft>
              <a:buChar char="»"/>
              <a:defRPr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9pPr>
          </a:lstStyle>
          <a:p>
            <a:pPr algn="ctr" defTabSz="914400">
              <a:lnSpc>
                <a:spcPct val="100000"/>
              </a:lnSpc>
              <a:buClrTx/>
              <a:buSzTx/>
              <a:buFontTx/>
              <a:buNone/>
              <a:defRPr/>
            </a:pPr>
            <a:endParaRPr lang="en-US" sz="3527" dirty="0">
              <a:latin typeface="Consolas" charset="0"/>
            </a:endParaRPr>
          </a:p>
          <a:p>
            <a:pPr algn="ctr" defTabSz="914400">
              <a:lnSpc>
                <a:spcPct val="100000"/>
              </a:lnSpc>
              <a:buClrTx/>
              <a:buSzTx/>
              <a:buFontTx/>
              <a:buNone/>
              <a:defRPr/>
            </a:pPr>
            <a:r>
              <a:rPr lang="en-US" sz="3600" b="1" dirty="0" err="1">
                <a:solidFill>
                  <a:schemeClr val="bg1">
                    <a:lumMod val="75000"/>
                  </a:schemeClr>
                </a:solidFill>
                <a:latin typeface="Consolas" charset="0"/>
              </a:rPr>
              <a:t>int</a:t>
            </a:r>
            <a:r>
              <a:rPr lang="en-US" sz="3600" dirty="0">
                <a:solidFill>
                  <a:schemeClr val="bg1">
                    <a:lumMod val="75000"/>
                  </a:schemeClr>
                </a:solidFill>
                <a:latin typeface="Consolas" charset="0"/>
              </a:rPr>
              <a:t>[] numbers = </a:t>
            </a:r>
            <a:r>
              <a:rPr lang="en-US" sz="3600" b="1" dirty="0">
                <a:solidFill>
                  <a:srgbClr val="0432FF"/>
                </a:solidFill>
                <a:latin typeface="Consolas" charset="0"/>
              </a:rPr>
              <a:t>new </a:t>
            </a:r>
            <a:r>
              <a:rPr lang="en-US" sz="3600" b="1" dirty="0" err="1">
                <a:solidFill>
                  <a:srgbClr val="0432FF"/>
                </a:solidFill>
                <a:latin typeface="Consolas" charset="0"/>
              </a:rPr>
              <a:t>int</a:t>
            </a:r>
            <a:r>
              <a:rPr lang="en-US" sz="3600" b="1" dirty="0">
                <a:solidFill>
                  <a:srgbClr val="0432FF"/>
                </a:solidFill>
                <a:latin typeface="Consolas" charset="0"/>
              </a:rPr>
              <a:t>[5];</a:t>
            </a:r>
          </a:p>
          <a:p>
            <a:pPr lvl="1" defTabSz="914400">
              <a:lnSpc>
                <a:spcPct val="80000"/>
              </a:lnSpc>
              <a:buClrTx/>
              <a:buSzTx/>
              <a:buFont typeface="Wingdings" charset="0"/>
              <a:buNone/>
              <a:defRPr/>
            </a:pPr>
            <a:endParaRPr lang="en-US" dirty="0">
              <a:latin typeface="Consolas" charset="0"/>
            </a:endParaRPr>
          </a:p>
          <a:p>
            <a:pPr lvl="1" defTabSz="914400">
              <a:lnSpc>
                <a:spcPct val="80000"/>
              </a:lnSpc>
              <a:buClrTx/>
              <a:buSzTx/>
              <a:buFont typeface="Wingdings" charset="0"/>
              <a:buNone/>
              <a:defRPr/>
            </a:pPr>
            <a:endParaRPr lang="en-US" dirty="0">
              <a:latin typeface="Consolas" charset="0"/>
            </a:endParaRPr>
          </a:p>
        </p:txBody>
      </p:sp>
      <p:graphicFrame>
        <p:nvGraphicFramePr>
          <p:cNvPr id="14" name="Group 4">
            <a:extLst>
              <a:ext uri="{FF2B5EF4-FFF2-40B4-BE49-F238E27FC236}">
                <a16:creationId xmlns:a16="http://schemas.microsoft.com/office/drawing/2014/main" id="{336B746D-0F0F-7E4F-B494-AF4BBFBE1E29}"/>
              </a:ext>
            </a:extLst>
          </p:cNvPr>
          <p:cNvGraphicFramePr>
            <a:graphicFrameLocks noGrp="1"/>
          </p:cNvGraphicFramePr>
          <p:nvPr>
            <p:extLst>
              <p:ext uri="{D42A27DB-BD31-4B8C-83A1-F6EECF244321}">
                <p14:modId xmlns:p14="http://schemas.microsoft.com/office/powerpoint/2010/main" val="2888582042"/>
              </p:ext>
            </p:extLst>
          </p:nvPr>
        </p:nvGraphicFramePr>
        <p:xfrm>
          <a:off x="5914061" y="4869936"/>
          <a:ext cx="3695840" cy="873422"/>
        </p:xfrm>
        <a:graphic>
          <a:graphicData uri="http://schemas.openxmlformats.org/drawingml/2006/table">
            <a:tbl>
              <a:tblPr/>
              <a:tblGrid>
                <a:gridCol w="887212">
                  <a:extLst>
                    <a:ext uri="{9D8B030D-6E8A-4147-A177-3AD203B41FA5}">
                      <a16:colId xmlns:a16="http://schemas.microsoft.com/office/drawing/2014/main" val="20000"/>
                    </a:ext>
                  </a:extLst>
                </a:gridCol>
                <a:gridCol w="561725">
                  <a:extLst>
                    <a:ext uri="{9D8B030D-6E8A-4147-A177-3AD203B41FA5}">
                      <a16:colId xmlns:a16="http://schemas.microsoft.com/office/drawing/2014/main" val="20001"/>
                    </a:ext>
                  </a:extLst>
                </a:gridCol>
                <a:gridCol w="559976">
                  <a:extLst>
                    <a:ext uri="{9D8B030D-6E8A-4147-A177-3AD203B41FA5}">
                      <a16:colId xmlns:a16="http://schemas.microsoft.com/office/drawing/2014/main" val="20002"/>
                    </a:ext>
                  </a:extLst>
                </a:gridCol>
                <a:gridCol w="561726">
                  <a:extLst>
                    <a:ext uri="{9D8B030D-6E8A-4147-A177-3AD203B41FA5}">
                      <a16:colId xmlns:a16="http://schemas.microsoft.com/office/drawing/2014/main" val="20003"/>
                    </a:ext>
                  </a:extLst>
                </a:gridCol>
                <a:gridCol w="561725">
                  <a:extLst>
                    <a:ext uri="{9D8B030D-6E8A-4147-A177-3AD203B41FA5}">
                      <a16:colId xmlns:a16="http://schemas.microsoft.com/office/drawing/2014/main" val="20004"/>
                    </a:ext>
                  </a:extLst>
                </a:gridCol>
                <a:gridCol w="563476">
                  <a:extLst>
                    <a:ext uri="{9D8B030D-6E8A-4147-A177-3AD203B41FA5}">
                      <a16:colId xmlns:a16="http://schemas.microsoft.com/office/drawing/2014/main" val="20005"/>
                    </a:ext>
                  </a:extLst>
                </a:gridCol>
              </a:tblGrid>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index</a:t>
                      </a:r>
                    </a:p>
                  </a:txBody>
                  <a:tcPr marL="100796" marR="100796" marT="50363" marB="50363"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rgbClr val="808080"/>
                          </a:solidFill>
                          <a:effectLst/>
                          <a:latin typeface="Calibri" charset="0"/>
                          <a:ea typeface="ＭＳ Ｐゴシック" charset="0"/>
                          <a:cs typeface="Times New Roman" charset="0"/>
                        </a:rPr>
                        <a:t>0</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1</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2</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rgbClr val="808080"/>
                          </a:solidFill>
                          <a:effectLst/>
                          <a:latin typeface="Calibri" charset="0"/>
                          <a:ea typeface="ＭＳ Ｐゴシック" charset="0"/>
                          <a:cs typeface="Times New Roman" charset="0"/>
                        </a:rPr>
                        <a:t>3</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4</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chemeClr val="tx1"/>
                          </a:solidFill>
                          <a:effectLst/>
                          <a:latin typeface="Calibri" charset="0"/>
                          <a:ea typeface="ＭＳ Ｐゴシック" charset="0"/>
                          <a:cs typeface="Times New Roman" charset="0"/>
                        </a:rPr>
                        <a:t>value</a:t>
                      </a:r>
                    </a:p>
                  </a:txBody>
                  <a:tcPr marL="100796" marR="100796" marT="50363" marB="50363" horzOverflow="overflow">
                    <a:lnL>
                      <a:noFill/>
                    </a:lnL>
                    <a:lnR w="12700" cap="flat" cmpd="sng" algn="ctr">
                      <a:solidFill>
                        <a:schemeClr val="tx1"/>
                      </a:solidFill>
                      <a:prstDash val="solid"/>
                      <a:miter lim="800000"/>
                      <a:headEnd type="none" w="med" len="med"/>
                      <a:tailEnd type="none" w="med" len="med"/>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322560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E0C1A7E-A4E3-7849-805F-D604C9DC395B}"/>
              </a:ext>
            </a:extLst>
          </p:cNvPr>
          <p:cNvSpPr/>
          <p:nvPr/>
        </p:nvSpPr>
        <p:spPr>
          <a:xfrm>
            <a:off x="0" y="4313237"/>
            <a:ext cx="10374312" cy="3352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22B967A-12AD-E643-80E8-26D48CCC21B6}"/>
              </a:ext>
            </a:extLst>
          </p:cNvPr>
          <p:cNvSpPr txBox="1"/>
          <p:nvPr/>
        </p:nvSpPr>
        <p:spPr>
          <a:xfrm>
            <a:off x="1022305" y="4531192"/>
            <a:ext cx="737702" cy="461665"/>
          </a:xfrm>
          <a:prstGeom prst="rect">
            <a:avLst/>
          </a:prstGeom>
          <a:noFill/>
        </p:spPr>
        <p:txBody>
          <a:bodyPr wrap="none" rtlCol="0">
            <a:spAutoFit/>
          </a:bodyPr>
          <a:lstStyle/>
          <a:p>
            <a:r>
              <a:rPr lang="en-US" sz="2400" b="1" dirty="0">
                <a:latin typeface="Courier" charset="0"/>
                <a:ea typeface="Courier" charset="0"/>
                <a:cs typeface="Courier" charset="0"/>
              </a:rPr>
              <a:t>run</a:t>
            </a:r>
          </a:p>
        </p:txBody>
      </p:sp>
      <p:sp>
        <p:nvSpPr>
          <p:cNvPr id="5" name="Rounded Rectangle 4">
            <a:extLst>
              <a:ext uri="{FF2B5EF4-FFF2-40B4-BE49-F238E27FC236}">
                <a16:creationId xmlns:a16="http://schemas.microsoft.com/office/drawing/2014/main" id="{FF2F3E92-8B81-6E41-8DD8-0E9BE1B044EE}"/>
              </a:ext>
            </a:extLst>
          </p:cNvPr>
          <p:cNvSpPr/>
          <p:nvPr/>
        </p:nvSpPr>
        <p:spPr>
          <a:xfrm>
            <a:off x="849312" y="4457053"/>
            <a:ext cx="3505200" cy="1507524"/>
          </a:xfrm>
          <a:prstGeom prst="roundRect">
            <a:avLst>
              <a:gd name="adj" fmla="val 6933"/>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28A49A-46C0-4A4F-A5E8-AA2554613C7A}"/>
              </a:ext>
            </a:extLst>
          </p:cNvPr>
          <p:cNvSpPr txBox="1"/>
          <p:nvPr/>
        </p:nvSpPr>
        <p:spPr>
          <a:xfrm>
            <a:off x="6953551" y="3851572"/>
            <a:ext cx="809837" cy="461665"/>
          </a:xfrm>
          <a:prstGeom prst="rect">
            <a:avLst/>
          </a:prstGeom>
          <a:noFill/>
        </p:spPr>
        <p:txBody>
          <a:bodyPr wrap="none" rtlCol="0">
            <a:spAutoFit/>
          </a:bodyPr>
          <a:lstStyle/>
          <a:p>
            <a:r>
              <a:rPr lang="en-US" sz="2400"/>
              <a:t>heap</a:t>
            </a:r>
          </a:p>
        </p:txBody>
      </p:sp>
      <p:sp>
        <p:nvSpPr>
          <p:cNvPr id="7" name="TextBox 6">
            <a:extLst>
              <a:ext uri="{FF2B5EF4-FFF2-40B4-BE49-F238E27FC236}">
                <a16:creationId xmlns:a16="http://schemas.microsoft.com/office/drawing/2014/main" id="{97502CEA-B016-0F41-9F40-B6E5362686D8}"/>
              </a:ext>
            </a:extLst>
          </p:cNvPr>
          <p:cNvSpPr txBox="1"/>
          <p:nvPr/>
        </p:nvSpPr>
        <p:spPr>
          <a:xfrm>
            <a:off x="1940827" y="3843333"/>
            <a:ext cx="817147" cy="461665"/>
          </a:xfrm>
          <a:prstGeom prst="rect">
            <a:avLst/>
          </a:prstGeom>
          <a:noFill/>
        </p:spPr>
        <p:txBody>
          <a:bodyPr wrap="none" rtlCol="0">
            <a:spAutoFit/>
          </a:bodyPr>
          <a:lstStyle/>
          <a:p>
            <a:r>
              <a:rPr lang="en-US" sz="2400" dirty="0"/>
              <a:t>stack</a:t>
            </a:r>
          </a:p>
        </p:txBody>
      </p:sp>
      <p:sp>
        <p:nvSpPr>
          <p:cNvPr id="9" name="TextBox 8">
            <a:extLst>
              <a:ext uri="{FF2B5EF4-FFF2-40B4-BE49-F238E27FC236}">
                <a16:creationId xmlns:a16="http://schemas.microsoft.com/office/drawing/2014/main" id="{8D909163-0A5F-4242-8710-DD075824658E}"/>
              </a:ext>
            </a:extLst>
          </p:cNvPr>
          <p:cNvSpPr txBox="1"/>
          <p:nvPr/>
        </p:nvSpPr>
        <p:spPr>
          <a:xfrm>
            <a:off x="5956651" y="4531948"/>
            <a:ext cx="2308645" cy="435825"/>
          </a:xfrm>
          <a:prstGeom prst="rect">
            <a:avLst/>
          </a:prstGeom>
          <a:noFill/>
        </p:spPr>
        <p:txBody>
          <a:bodyPr wrap="none" rtlCol="0">
            <a:spAutoFit/>
          </a:bodyPr>
          <a:lstStyle/>
          <a:p>
            <a:r>
              <a:rPr lang="en-US" sz="2400" u="sng" dirty="0" err="1">
                <a:solidFill>
                  <a:srgbClr val="0027FF"/>
                </a:solidFill>
              </a:rPr>
              <a:t>heap.com</a:t>
            </a:r>
            <a:r>
              <a:rPr lang="en-US" sz="2400" u="sng" dirty="0">
                <a:solidFill>
                  <a:srgbClr val="0027FF"/>
                </a:solidFill>
              </a:rPr>
              <a:t>/3312</a:t>
            </a:r>
          </a:p>
        </p:txBody>
      </p:sp>
      <p:sp>
        <p:nvSpPr>
          <p:cNvPr id="10" name="TextBox 9">
            <a:extLst>
              <a:ext uri="{FF2B5EF4-FFF2-40B4-BE49-F238E27FC236}">
                <a16:creationId xmlns:a16="http://schemas.microsoft.com/office/drawing/2014/main" id="{10DF5F74-6735-F942-BBB9-52BA03153623}"/>
              </a:ext>
            </a:extLst>
          </p:cNvPr>
          <p:cNvSpPr txBox="1"/>
          <p:nvPr/>
        </p:nvSpPr>
        <p:spPr>
          <a:xfrm>
            <a:off x="1024731" y="5153487"/>
            <a:ext cx="1475084" cy="440826"/>
          </a:xfrm>
          <a:prstGeom prst="rect">
            <a:avLst/>
          </a:prstGeom>
          <a:noFill/>
        </p:spPr>
        <p:txBody>
          <a:bodyPr wrap="none" rtlCol="0">
            <a:spAutoFit/>
          </a:bodyPr>
          <a:lstStyle/>
          <a:p>
            <a:r>
              <a:rPr lang="en-US" sz="2400" dirty="0">
                <a:latin typeface="Courier" charset="0"/>
                <a:ea typeface="Courier" charset="0"/>
                <a:cs typeface="Courier" charset="0"/>
              </a:rPr>
              <a:t>numbers</a:t>
            </a:r>
          </a:p>
        </p:txBody>
      </p:sp>
      <p:sp>
        <p:nvSpPr>
          <p:cNvPr id="11" name="Freeform 10">
            <a:extLst>
              <a:ext uri="{FF2B5EF4-FFF2-40B4-BE49-F238E27FC236}">
                <a16:creationId xmlns:a16="http://schemas.microsoft.com/office/drawing/2014/main" id="{738DA929-01FC-E849-B695-D3D567FA2409}"/>
              </a:ext>
            </a:extLst>
          </p:cNvPr>
          <p:cNvSpPr/>
          <p:nvPr/>
        </p:nvSpPr>
        <p:spPr>
          <a:xfrm>
            <a:off x="2493170" y="5027869"/>
            <a:ext cx="1565191" cy="687857"/>
          </a:xfrm>
          <a:custGeom>
            <a:avLst/>
            <a:gdLst>
              <a:gd name="connsiteX0" fmla="*/ 86497 w 4967416"/>
              <a:gd name="connsiteY0" fmla="*/ 333632 h 2162432"/>
              <a:gd name="connsiteX1" fmla="*/ 98854 w 4967416"/>
              <a:gd name="connsiteY1" fmla="*/ 1668162 h 2162432"/>
              <a:gd name="connsiteX2" fmla="*/ 123568 w 4967416"/>
              <a:gd name="connsiteY2" fmla="*/ 2051221 h 2162432"/>
              <a:gd name="connsiteX3" fmla="*/ 679622 w 4967416"/>
              <a:gd name="connsiteY3" fmla="*/ 2038865 h 2162432"/>
              <a:gd name="connsiteX4" fmla="*/ 1161535 w 4967416"/>
              <a:gd name="connsiteY4" fmla="*/ 2014151 h 2162432"/>
              <a:gd name="connsiteX5" fmla="*/ 1655806 w 4967416"/>
              <a:gd name="connsiteY5" fmla="*/ 2026508 h 2162432"/>
              <a:gd name="connsiteX6" fmla="*/ 1729946 w 4967416"/>
              <a:gd name="connsiteY6" fmla="*/ 2051221 h 2162432"/>
              <a:gd name="connsiteX7" fmla="*/ 1853514 w 4967416"/>
              <a:gd name="connsiteY7" fmla="*/ 2075935 h 2162432"/>
              <a:gd name="connsiteX8" fmla="*/ 2693773 w 4967416"/>
              <a:gd name="connsiteY8" fmla="*/ 2088292 h 2162432"/>
              <a:gd name="connsiteX9" fmla="*/ 3150973 w 4967416"/>
              <a:gd name="connsiteY9" fmla="*/ 2075935 h 2162432"/>
              <a:gd name="connsiteX10" fmla="*/ 3855308 w 4967416"/>
              <a:gd name="connsiteY10" fmla="*/ 2088292 h 2162432"/>
              <a:gd name="connsiteX11" fmla="*/ 3978876 w 4967416"/>
              <a:gd name="connsiteY11" fmla="*/ 2100648 h 2162432"/>
              <a:gd name="connsiteX12" fmla="*/ 4028303 w 4967416"/>
              <a:gd name="connsiteY12" fmla="*/ 2113005 h 2162432"/>
              <a:gd name="connsiteX13" fmla="*/ 4114800 w 4967416"/>
              <a:gd name="connsiteY13" fmla="*/ 2137719 h 2162432"/>
              <a:gd name="connsiteX14" fmla="*/ 4275438 w 4967416"/>
              <a:gd name="connsiteY14" fmla="*/ 2162432 h 2162432"/>
              <a:gd name="connsiteX15" fmla="*/ 4374292 w 4967416"/>
              <a:gd name="connsiteY15" fmla="*/ 2150075 h 2162432"/>
              <a:gd name="connsiteX16" fmla="*/ 4460789 w 4967416"/>
              <a:gd name="connsiteY16" fmla="*/ 2137719 h 2162432"/>
              <a:gd name="connsiteX17" fmla="*/ 4584357 w 4967416"/>
              <a:gd name="connsiteY17" fmla="*/ 2125362 h 2162432"/>
              <a:gd name="connsiteX18" fmla="*/ 4683211 w 4967416"/>
              <a:gd name="connsiteY18" fmla="*/ 2100648 h 2162432"/>
              <a:gd name="connsiteX19" fmla="*/ 4806779 w 4967416"/>
              <a:gd name="connsiteY19" fmla="*/ 2075935 h 2162432"/>
              <a:gd name="connsiteX20" fmla="*/ 4967416 w 4967416"/>
              <a:gd name="connsiteY20" fmla="*/ 2063578 h 2162432"/>
              <a:gd name="connsiteX21" fmla="*/ 4942703 w 4967416"/>
              <a:gd name="connsiteY21" fmla="*/ 1828800 h 2162432"/>
              <a:gd name="connsiteX22" fmla="*/ 4893276 w 4967416"/>
              <a:gd name="connsiteY22" fmla="*/ 1729946 h 2162432"/>
              <a:gd name="connsiteX23" fmla="*/ 4880919 w 4967416"/>
              <a:gd name="connsiteY23" fmla="*/ 1680519 h 2162432"/>
              <a:gd name="connsiteX24" fmla="*/ 4831492 w 4967416"/>
              <a:gd name="connsiteY24" fmla="*/ 1594021 h 2162432"/>
              <a:gd name="connsiteX25" fmla="*/ 4782065 w 4967416"/>
              <a:gd name="connsiteY25" fmla="*/ 1470454 h 2162432"/>
              <a:gd name="connsiteX26" fmla="*/ 4769708 w 4967416"/>
              <a:gd name="connsiteY26" fmla="*/ 1433383 h 2162432"/>
              <a:gd name="connsiteX27" fmla="*/ 4757352 w 4967416"/>
              <a:gd name="connsiteY27" fmla="*/ 1383956 h 2162432"/>
              <a:gd name="connsiteX28" fmla="*/ 4732638 w 4967416"/>
              <a:gd name="connsiteY28" fmla="*/ 1346886 h 2162432"/>
              <a:gd name="connsiteX29" fmla="*/ 4720281 w 4967416"/>
              <a:gd name="connsiteY29" fmla="*/ 1297459 h 2162432"/>
              <a:gd name="connsiteX30" fmla="*/ 4695568 w 4967416"/>
              <a:gd name="connsiteY30" fmla="*/ 1223319 h 2162432"/>
              <a:gd name="connsiteX31" fmla="*/ 4683211 w 4967416"/>
              <a:gd name="connsiteY31" fmla="*/ 1161535 h 2162432"/>
              <a:gd name="connsiteX32" fmla="*/ 4646141 w 4967416"/>
              <a:gd name="connsiteY32" fmla="*/ 939113 h 2162432"/>
              <a:gd name="connsiteX33" fmla="*/ 4633784 w 4967416"/>
              <a:gd name="connsiteY33" fmla="*/ 864973 h 2162432"/>
              <a:gd name="connsiteX34" fmla="*/ 4621427 w 4967416"/>
              <a:gd name="connsiteY34" fmla="*/ 766119 h 2162432"/>
              <a:gd name="connsiteX35" fmla="*/ 4609070 w 4967416"/>
              <a:gd name="connsiteY35" fmla="*/ 704335 h 2162432"/>
              <a:gd name="connsiteX36" fmla="*/ 4596714 w 4967416"/>
              <a:gd name="connsiteY36" fmla="*/ 593124 h 2162432"/>
              <a:gd name="connsiteX37" fmla="*/ 4559643 w 4967416"/>
              <a:gd name="connsiteY37" fmla="*/ 111210 h 2162432"/>
              <a:gd name="connsiteX38" fmla="*/ 3361038 w 4967416"/>
              <a:gd name="connsiteY38" fmla="*/ 98854 h 2162432"/>
              <a:gd name="connsiteX39" fmla="*/ 3039762 w 4967416"/>
              <a:gd name="connsiteY39" fmla="*/ 37070 h 2162432"/>
              <a:gd name="connsiteX40" fmla="*/ 2928552 w 4967416"/>
              <a:gd name="connsiteY40" fmla="*/ 24713 h 2162432"/>
              <a:gd name="connsiteX41" fmla="*/ 2767914 w 4967416"/>
              <a:gd name="connsiteY41" fmla="*/ 0 h 2162432"/>
              <a:gd name="connsiteX42" fmla="*/ 2162433 w 4967416"/>
              <a:gd name="connsiteY42" fmla="*/ 12356 h 2162432"/>
              <a:gd name="connsiteX43" fmla="*/ 1198606 w 4967416"/>
              <a:gd name="connsiteY43" fmla="*/ 24713 h 2162432"/>
              <a:gd name="connsiteX44" fmla="*/ 1050324 w 4967416"/>
              <a:gd name="connsiteY44" fmla="*/ 49427 h 2162432"/>
              <a:gd name="connsiteX45" fmla="*/ 1013254 w 4967416"/>
              <a:gd name="connsiteY45" fmla="*/ 61783 h 2162432"/>
              <a:gd name="connsiteX46" fmla="*/ 0 w 4967416"/>
              <a:gd name="connsiteY46" fmla="*/ 86497 h 2162432"/>
              <a:gd name="connsiteX47" fmla="*/ 24714 w 4967416"/>
              <a:gd name="connsiteY47" fmla="*/ 185351 h 2162432"/>
              <a:gd name="connsiteX48" fmla="*/ 37070 w 4967416"/>
              <a:gd name="connsiteY48" fmla="*/ 222421 h 2162432"/>
              <a:gd name="connsiteX49" fmla="*/ 37070 w 4967416"/>
              <a:gd name="connsiteY49" fmla="*/ 234778 h 2162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967416" h="2162432">
                <a:moveTo>
                  <a:pt x="86497" y="333632"/>
                </a:moveTo>
                <a:cubicBezTo>
                  <a:pt x="90616" y="778475"/>
                  <a:pt x="89255" y="1223403"/>
                  <a:pt x="98854" y="1668162"/>
                </a:cubicBezTo>
                <a:cubicBezTo>
                  <a:pt x="101615" y="1796084"/>
                  <a:pt x="15715" y="1982378"/>
                  <a:pt x="123568" y="2051221"/>
                </a:cubicBezTo>
                <a:cubicBezTo>
                  <a:pt x="279843" y="2150971"/>
                  <a:pt x="494271" y="2042984"/>
                  <a:pt x="679622" y="2038865"/>
                </a:cubicBezTo>
                <a:lnTo>
                  <a:pt x="1161535" y="2014151"/>
                </a:lnTo>
                <a:cubicBezTo>
                  <a:pt x="1326343" y="2014151"/>
                  <a:pt x="1491049" y="2022389"/>
                  <a:pt x="1655806" y="2026508"/>
                </a:cubicBezTo>
                <a:cubicBezTo>
                  <a:pt x="1680519" y="2034746"/>
                  <a:pt x="1704674" y="2044903"/>
                  <a:pt x="1729946" y="2051221"/>
                </a:cubicBezTo>
                <a:cubicBezTo>
                  <a:pt x="1770697" y="2061409"/>
                  <a:pt x="1853514" y="2075935"/>
                  <a:pt x="1853514" y="2075935"/>
                </a:cubicBezTo>
                <a:cubicBezTo>
                  <a:pt x="2138297" y="2218324"/>
                  <a:pt x="1891027" y="2104188"/>
                  <a:pt x="2693773" y="2088292"/>
                </a:cubicBezTo>
                <a:lnTo>
                  <a:pt x="3150973" y="2075935"/>
                </a:lnTo>
                <a:lnTo>
                  <a:pt x="3855308" y="2088292"/>
                </a:lnTo>
                <a:cubicBezTo>
                  <a:pt x="3896684" y="2089527"/>
                  <a:pt x="3937897" y="2094794"/>
                  <a:pt x="3978876" y="2100648"/>
                </a:cubicBezTo>
                <a:cubicBezTo>
                  <a:pt x="3995688" y="2103050"/>
                  <a:pt x="4011919" y="2108536"/>
                  <a:pt x="4028303" y="2113005"/>
                </a:cubicBezTo>
                <a:cubicBezTo>
                  <a:pt x="4057232" y="2120895"/>
                  <a:pt x="4085582" y="2130976"/>
                  <a:pt x="4114800" y="2137719"/>
                </a:cubicBezTo>
                <a:cubicBezTo>
                  <a:pt x="4142645" y="2144145"/>
                  <a:pt x="4251352" y="2158991"/>
                  <a:pt x="4275438" y="2162432"/>
                </a:cubicBezTo>
                <a:lnTo>
                  <a:pt x="4374292" y="2150075"/>
                </a:lnTo>
                <a:cubicBezTo>
                  <a:pt x="4403162" y="2146226"/>
                  <a:pt x="4431863" y="2141122"/>
                  <a:pt x="4460789" y="2137719"/>
                </a:cubicBezTo>
                <a:cubicBezTo>
                  <a:pt x="4501900" y="2132882"/>
                  <a:pt x="4543325" y="2130833"/>
                  <a:pt x="4584357" y="2125362"/>
                </a:cubicBezTo>
                <a:cubicBezTo>
                  <a:pt x="4704651" y="2109322"/>
                  <a:pt x="4597851" y="2120346"/>
                  <a:pt x="4683211" y="2100648"/>
                </a:cubicBezTo>
                <a:cubicBezTo>
                  <a:pt x="4724140" y="2091203"/>
                  <a:pt x="4764898" y="2079157"/>
                  <a:pt x="4806779" y="2075935"/>
                </a:cubicBezTo>
                <a:lnTo>
                  <a:pt x="4967416" y="2063578"/>
                </a:lnTo>
                <a:cubicBezTo>
                  <a:pt x="4967293" y="2061861"/>
                  <a:pt x="4961410" y="1877439"/>
                  <a:pt x="4942703" y="1828800"/>
                </a:cubicBezTo>
                <a:cubicBezTo>
                  <a:pt x="4929478" y="1794415"/>
                  <a:pt x="4902211" y="1765687"/>
                  <a:pt x="4893276" y="1729946"/>
                </a:cubicBezTo>
                <a:cubicBezTo>
                  <a:pt x="4889157" y="1713470"/>
                  <a:pt x="4886882" y="1696420"/>
                  <a:pt x="4880919" y="1680519"/>
                </a:cubicBezTo>
                <a:cubicBezTo>
                  <a:pt x="4867480" y="1644683"/>
                  <a:pt x="4851979" y="1624752"/>
                  <a:pt x="4831492" y="1594021"/>
                </a:cubicBezTo>
                <a:cubicBezTo>
                  <a:pt x="4808511" y="1502101"/>
                  <a:pt x="4833111" y="1585308"/>
                  <a:pt x="4782065" y="1470454"/>
                </a:cubicBezTo>
                <a:cubicBezTo>
                  <a:pt x="4776775" y="1458551"/>
                  <a:pt x="4773286" y="1445907"/>
                  <a:pt x="4769708" y="1433383"/>
                </a:cubicBezTo>
                <a:cubicBezTo>
                  <a:pt x="4765043" y="1417054"/>
                  <a:pt x="4764042" y="1399566"/>
                  <a:pt x="4757352" y="1383956"/>
                </a:cubicBezTo>
                <a:cubicBezTo>
                  <a:pt x="4751502" y="1370306"/>
                  <a:pt x="4740876" y="1359243"/>
                  <a:pt x="4732638" y="1346886"/>
                </a:cubicBezTo>
                <a:cubicBezTo>
                  <a:pt x="4728519" y="1330410"/>
                  <a:pt x="4725161" y="1313726"/>
                  <a:pt x="4720281" y="1297459"/>
                </a:cubicBezTo>
                <a:cubicBezTo>
                  <a:pt x="4712796" y="1272508"/>
                  <a:pt x="4702422" y="1248451"/>
                  <a:pt x="4695568" y="1223319"/>
                </a:cubicBezTo>
                <a:cubicBezTo>
                  <a:pt x="4690042" y="1203057"/>
                  <a:pt x="4686861" y="1182218"/>
                  <a:pt x="4683211" y="1161535"/>
                </a:cubicBezTo>
                <a:cubicBezTo>
                  <a:pt x="4683155" y="1161218"/>
                  <a:pt x="4652346" y="976342"/>
                  <a:pt x="4646141" y="939113"/>
                </a:cubicBezTo>
                <a:cubicBezTo>
                  <a:pt x="4642022" y="914400"/>
                  <a:pt x="4636892" y="889834"/>
                  <a:pt x="4633784" y="864973"/>
                </a:cubicBezTo>
                <a:cubicBezTo>
                  <a:pt x="4629665" y="832022"/>
                  <a:pt x="4626477" y="798941"/>
                  <a:pt x="4621427" y="766119"/>
                </a:cubicBezTo>
                <a:cubicBezTo>
                  <a:pt x="4618233" y="745361"/>
                  <a:pt x="4612040" y="725126"/>
                  <a:pt x="4609070" y="704335"/>
                </a:cubicBezTo>
                <a:cubicBezTo>
                  <a:pt x="4603795" y="667411"/>
                  <a:pt x="4599992" y="630278"/>
                  <a:pt x="4596714" y="593124"/>
                </a:cubicBezTo>
                <a:cubicBezTo>
                  <a:pt x="4580217" y="406157"/>
                  <a:pt x="4572181" y="286745"/>
                  <a:pt x="4559643" y="111210"/>
                </a:cubicBezTo>
                <a:cubicBezTo>
                  <a:pt x="4061226" y="132881"/>
                  <a:pt x="4079508" y="138769"/>
                  <a:pt x="3361038" y="98854"/>
                </a:cubicBezTo>
                <a:cubicBezTo>
                  <a:pt x="3206187" y="90251"/>
                  <a:pt x="3176367" y="52249"/>
                  <a:pt x="3039762" y="37070"/>
                </a:cubicBezTo>
                <a:lnTo>
                  <a:pt x="2928552" y="24713"/>
                </a:lnTo>
                <a:cubicBezTo>
                  <a:pt x="2864963" y="16764"/>
                  <a:pt x="2829741" y="10304"/>
                  <a:pt x="2767914" y="0"/>
                </a:cubicBezTo>
                <a:lnTo>
                  <a:pt x="2162433" y="12356"/>
                </a:lnTo>
                <a:lnTo>
                  <a:pt x="1198606" y="24713"/>
                </a:lnTo>
                <a:cubicBezTo>
                  <a:pt x="1149476" y="25856"/>
                  <a:pt x="1097920" y="35829"/>
                  <a:pt x="1050324" y="49427"/>
                </a:cubicBezTo>
                <a:cubicBezTo>
                  <a:pt x="1037800" y="53005"/>
                  <a:pt x="1026234" y="60701"/>
                  <a:pt x="1013254" y="61783"/>
                </a:cubicBezTo>
                <a:cubicBezTo>
                  <a:pt x="775110" y="81628"/>
                  <a:pt x="50019" y="85677"/>
                  <a:pt x="0" y="86497"/>
                </a:cubicBezTo>
                <a:cubicBezTo>
                  <a:pt x="8238" y="119448"/>
                  <a:pt x="13974" y="153128"/>
                  <a:pt x="24714" y="185351"/>
                </a:cubicBezTo>
                <a:cubicBezTo>
                  <a:pt x="28833" y="197708"/>
                  <a:pt x="33911" y="209785"/>
                  <a:pt x="37070" y="222421"/>
                </a:cubicBezTo>
                <a:cubicBezTo>
                  <a:pt x="38069" y="226417"/>
                  <a:pt x="37070" y="230659"/>
                  <a:pt x="37070" y="234778"/>
                </a:cubicBezTo>
              </a:path>
            </a:pathLst>
          </a:cu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3">
            <a:extLst>
              <a:ext uri="{FF2B5EF4-FFF2-40B4-BE49-F238E27FC236}">
                <a16:creationId xmlns:a16="http://schemas.microsoft.com/office/drawing/2014/main" id="{706E4AE6-31F2-404B-94B6-0B884DDA8D94}"/>
              </a:ext>
            </a:extLst>
          </p:cNvPr>
          <p:cNvSpPr txBox="1">
            <a:spLocks noChangeArrowheads="1"/>
          </p:cNvSpPr>
          <p:nvPr/>
        </p:nvSpPr>
        <p:spPr bwMode="auto">
          <a:xfrm>
            <a:off x="147851" y="1132550"/>
            <a:ext cx="9744604" cy="2208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253736" indent="-253736" algn="l" rtl="0" eaLnBrk="1" fontAlgn="base" hangingPunct="1">
              <a:spcBef>
                <a:spcPct val="20000"/>
              </a:spcBef>
              <a:spcAft>
                <a:spcPct val="0"/>
              </a:spcAft>
              <a:buChar char="•"/>
              <a:defRPr sz="2646" kern="1200">
                <a:solidFill>
                  <a:schemeClr val="tx1"/>
                </a:solidFill>
                <a:latin typeface="+mn-lt"/>
                <a:ea typeface="+mn-ea"/>
                <a:cs typeface="+mn-cs"/>
              </a:defRPr>
            </a:lvl1pPr>
            <a:lvl2pPr marL="629964" indent="-250236" algn="l" rtl="0" eaLnBrk="1" fontAlgn="base" hangingPunct="1">
              <a:spcBef>
                <a:spcPct val="20000"/>
              </a:spcBef>
              <a:spcAft>
                <a:spcPct val="0"/>
              </a:spcAft>
              <a:buChar char="–"/>
              <a:defRPr sz="2425" kern="1200">
                <a:solidFill>
                  <a:schemeClr val="tx1"/>
                </a:solidFill>
                <a:latin typeface="+mn-lt"/>
                <a:ea typeface="+mn-ea"/>
                <a:cs typeface="+mn-cs"/>
              </a:defRPr>
            </a:lvl2pPr>
            <a:lvl3pPr marL="943197" indent="-187240" algn="l" rtl="0" eaLnBrk="1" fontAlgn="base" hangingPunct="1">
              <a:spcBef>
                <a:spcPct val="20000"/>
              </a:spcBef>
              <a:spcAft>
                <a:spcPct val="0"/>
              </a:spcAft>
              <a:buChar char="•"/>
              <a:defRPr sz="2205" kern="1200">
                <a:solidFill>
                  <a:schemeClr val="tx1"/>
                </a:solidFill>
                <a:latin typeface="+mn-lt"/>
                <a:ea typeface="+mn-ea"/>
                <a:cs typeface="+mn-cs"/>
              </a:defRPr>
            </a:lvl3pPr>
            <a:lvl4pPr marL="1261679" indent="-192489" algn="l" rtl="0" eaLnBrk="1" fontAlgn="base" hangingPunct="1">
              <a:spcBef>
                <a:spcPct val="20000"/>
              </a:spcBef>
              <a:spcAft>
                <a:spcPct val="0"/>
              </a:spcAft>
              <a:buChar char="–"/>
              <a:defRPr kern="1200">
                <a:solidFill>
                  <a:schemeClr val="tx1"/>
                </a:solidFill>
                <a:latin typeface="+mn-lt"/>
                <a:ea typeface="+mn-ea"/>
                <a:cs typeface="+mn-cs"/>
              </a:defRPr>
            </a:lvl4pPr>
            <a:lvl5pPr marL="1639658" indent="-251986" algn="l" rtl="0" eaLnBrk="1" fontAlgn="base" hangingPunct="1">
              <a:spcBef>
                <a:spcPct val="20000"/>
              </a:spcBef>
              <a:spcAft>
                <a:spcPct val="0"/>
              </a:spcAft>
              <a:buChar char="»"/>
              <a:defRPr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9pPr>
          </a:lstStyle>
          <a:p>
            <a:pPr algn="ctr" defTabSz="914400">
              <a:lnSpc>
                <a:spcPct val="100000"/>
              </a:lnSpc>
              <a:buClrTx/>
              <a:buSzTx/>
              <a:buFontTx/>
              <a:buNone/>
              <a:defRPr/>
            </a:pPr>
            <a:endParaRPr lang="en-US" sz="3527" dirty="0">
              <a:latin typeface="Consolas" charset="0"/>
            </a:endParaRPr>
          </a:p>
          <a:p>
            <a:pPr algn="ctr" defTabSz="914400">
              <a:lnSpc>
                <a:spcPct val="100000"/>
              </a:lnSpc>
              <a:buClrTx/>
              <a:buSzTx/>
              <a:buFontTx/>
              <a:buNone/>
              <a:defRPr/>
            </a:pPr>
            <a:r>
              <a:rPr lang="en-US" sz="3600" b="1" dirty="0" err="1">
                <a:solidFill>
                  <a:srgbClr val="0432FF"/>
                </a:solidFill>
                <a:latin typeface="Consolas" charset="0"/>
              </a:rPr>
              <a:t>int</a:t>
            </a:r>
            <a:r>
              <a:rPr lang="en-US" sz="3600" dirty="0">
                <a:solidFill>
                  <a:srgbClr val="0432FF"/>
                </a:solidFill>
                <a:latin typeface="Consolas" charset="0"/>
              </a:rPr>
              <a:t>[] numbers </a:t>
            </a:r>
            <a:r>
              <a:rPr lang="en-US" sz="3600" dirty="0">
                <a:solidFill>
                  <a:schemeClr val="bg1">
                    <a:lumMod val="75000"/>
                  </a:schemeClr>
                </a:solidFill>
                <a:latin typeface="Consolas" charset="0"/>
              </a:rPr>
              <a:t>= </a:t>
            </a:r>
            <a:r>
              <a:rPr lang="en-US" sz="3600" b="1" dirty="0">
                <a:solidFill>
                  <a:schemeClr val="bg1">
                    <a:lumMod val="75000"/>
                  </a:schemeClr>
                </a:solidFill>
                <a:latin typeface="Consolas" charset="0"/>
              </a:rPr>
              <a:t>new </a:t>
            </a:r>
            <a:r>
              <a:rPr lang="en-US" sz="3600" b="1" dirty="0" err="1">
                <a:solidFill>
                  <a:schemeClr val="bg1">
                    <a:lumMod val="75000"/>
                  </a:schemeClr>
                </a:solidFill>
                <a:latin typeface="Consolas" charset="0"/>
              </a:rPr>
              <a:t>int</a:t>
            </a:r>
            <a:r>
              <a:rPr lang="en-US" sz="3600" b="1" dirty="0">
                <a:solidFill>
                  <a:schemeClr val="bg1">
                    <a:lumMod val="75000"/>
                  </a:schemeClr>
                </a:solidFill>
                <a:latin typeface="Consolas" charset="0"/>
              </a:rPr>
              <a:t>[5];</a:t>
            </a:r>
          </a:p>
          <a:p>
            <a:pPr lvl="1" defTabSz="914400">
              <a:lnSpc>
                <a:spcPct val="80000"/>
              </a:lnSpc>
              <a:buClrTx/>
              <a:buSzTx/>
              <a:buFont typeface="Wingdings" charset="0"/>
              <a:buNone/>
              <a:defRPr/>
            </a:pPr>
            <a:endParaRPr lang="en-US" dirty="0">
              <a:latin typeface="Consolas" charset="0"/>
            </a:endParaRPr>
          </a:p>
          <a:p>
            <a:pPr lvl="1" defTabSz="914400">
              <a:lnSpc>
                <a:spcPct val="80000"/>
              </a:lnSpc>
              <a:buClrTx/>
              <a:buSzTx/>
              <a:buFont typeface="Wingdings" charset="0"/>
              <a:buNone/>
              <a:defRPr/>
            </a:pPr>
            <a:endParaRPr lang="en-US" dirty="0">
              <a:latin typeface="Consolas" charset="0"/>
            </a:endParaRPr>
          </a:p>
        </p:txBody>
      </p:sp>
      <p:graphicFrame>
        <p:nvGraphicFramePr>
          <p:cNvPr id="14" name="Group 4">
            <a:extLst>
              <a:ext uri="{FF2B5EF4-FFF2-40B4-BE49-F238E27FC236}">
                <a16:creationId xmlns:a16="http://schemas.microsoft.com/office/drawing/2014/main" id="{336B746D-0F0F-7E4F-B494-AF4BBFBE1E29}"/>
              </a:ext>
            </a:extLst>
          </p:cNvPr>
          <p:cNvGraphicFramePr>
            <a:graphicFrameLocks noGrp="1"/>
          </p:cNvGraphicFramePr>
          <p:nvPr>
            <p:extLst/>
          </p:nvPr>
        </p:nvGraphicFramePr>
        <p:xfrm>
          <a:off x="5914061" y="4869936"/>
          <a:ext cx="3695840" cy="873422"/>
        </p:xfrm>
        <a:graphic>
          <a:graphicData uri="http://schemas.openxmlformats.org/drawingml/2006/table">
            <a:tbl>
              <a:tblPr/>
              <a:tblGrid>
                <a:gridCol w="887212">
                  <a:extLst>
                    <a:ext uri="{9D8B030D-6E8A-4147-A177-3AD203B41FA5}">
                      <a16:colId xmlns:a16="http://schemas.microsoft.com/office/drawing/2014/main" val="20000"/>
                    </a:ext>
                  </a:extLst>
                </a:gridCol>
                <a:gridCol w="561725">
                  <a:extLst>
                    <a:ext uri="{9D8B030D-6E8A-4147-A177-3AD203B41FA5}">
                      <a16:colId xmlns:a16="http://schemas.microsoft.com/office/drawing/2014/main" val="20001"/>
                    </a:ext>
                  </a:extLst>
                </a:gridCol>
                <a:gridCol w="559976">
                  <a:extLst>
                    <a:ext uri="{9D8B030D-6E8A-4147-A177-3AD203B41FA5}">
                      <a16:colId xmlns:a16="http://schemas.microsoft.com/office/drawing/2014/main" val="20002"/>
                    </a:ext>
                  </a:extLst>
                </a:gridCol>
                <a:gridCol w="561726">
                  <a:extLst>
                    <a:ext uri="{9D8B030D-6E8A-4147-A177-3AD203B41FA5}">
                      <a16:colId xmlns:a16="http://schemas.microsoft.com/office/drawing/2014/main" val="20003"/>
                    </a:ext>
                  </a:extLst>
                </a:gridCol>
                <a:gridCol w="561725">
                  <a:extLst>
                    <a:ext uri="{9D8B030D-6E8A-4147-A177-3AD203B41FA5}">
                      <a16:colId xmlns:a16="http://schemas.microsoft.com/office/drawing/2014/main" val="20004"/>
                    </a:ext>
                  </a:extLst>
                </a:gridCol>
                <a:gridCol w="563476">
                  <a:extLst>
                    <a:ext uri="{9D8B030D-6E8A-4147-A177-3AD203B41FA5}">
                      <a16:colId xmlns:a16="http://schemas.microsoft.com/office/drawing/2014/main" val="20005"/>
                    </a:ext>
                  </a:extLst>
                </a:gridCol>
              </a:tblGrid>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index</a:t>
                      </a:r>
                    </a:p>
                  </a:txBody>
                  <a:tcPr marL="100796" marR="100796" marT="50363" marB="50363"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rgbClr val="808080"/>
                          </a:solidFill>
                          <a:effectLst/>
                          <a:latin typeface="Calibri" charset="0"/>
                          <a:ea typeface="ＭＳ Ｐゴシック" charset="0"/>
                          <a:cs typeface="Times New Roman" charset="0"/>
                        </a:rPr>
                        <a:t>0</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1</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2</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3</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4</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chemeClr val="tx1"/>
                          </a:solidFill>
                          <a:effectLst/>
                          <a:latin typeface="Calibri" charset="0"/>
                          <a:ea typeface="ＭＳ Ｐゴシック" charset="0"/>
                          <a:cs typeface="Times New Roman" charset="0"/>
                        </a:rPr>
                        <a:t>value</a:t>
                      </a:r>
                    </a:p>
                  </a:txBody>
                  <a:tcPr marL="100796" marR="100796" marT="50363" marB="50363" horzOverflow="overflow">
                    <a:lnL>
                      <a:noFill/>
                    </a:lnL>
                    <a:lnR w="12700" cap="flat" cmpd="sng" algn="ctr">
                      <a:solidFill>
                        <a:schemeClr val="tx1"/>
                      </a:solidFill>
                      <a:prstDash val="solid"/>
                      <a:miter lim="800000"/>
                      <a:headEnd type="none" w="med" len="med"/>
                      <a:tailEnd type="none" w="med" len="med"/>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15" name="TextBox 14">
            <a:extLst>
              <a:ext uri="{FF2B5EF4-FFF2-40B4-BE49-F238E27FC236}">
                <a16:creationId xmlns:a16="http://schemas.microsoft.com/office/drawing/2014/main" id="{FFA85767-1615-BA44-B2D1-60564BBF7B08}"/>
              </a:ext>
            </a:extLst>
          </p:cNvPr>
          <p:cNvSpPr txBox="1"/>
          <p:nvPr/>
        </p:nvSpPr>
        <p:spPr>
          <a:xfrm>
            <a:off x="2789868" y="5172156"/>
            <a:ext cx="870751" cy="435825"/>
          </a:xfrm>
          <a:prstGeom prst="rect">
            <a:avLst/>
          </a:prstGeom>
          <a:noFill/>
        </p:spPr>
        <p:txBody>
          <a:bodyPr wrap="none" rtlCol="0">
            <a:spAutoFit/>
          </a:bodyPr>
          <a:lstStyle/>
          <a:p>
            <a:r>
              <a:rPr lang="en-US" sz="2400" u="sng" dirty="0">
                <a:solidFill>
                  <a:srgbClr val="0027FF"/>
                </a:solidFill>
              </a:rPr>
              <a:t>3312</a:t>
            </a:r>
          </a:p>
        </p:txBody>
      </p:sp>
    </p:spTree>
    <p:extLst>
      <p:ext uri="{BB962C8B-B14F-4D97-AF65-F5344CB8AC3E}">
        <p14:creationId xmlns:p14="http://schemas.microsoft.com/office/powerpoint/2010/main" val="2993341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3778" name="Rectangle 2"/>
          <p:cNvSpPr>
            <a:spLocks noGrp="1" noChangeArrowheads="1"/>
          </p:cNvSpPr>
          <p:nvPr>
            <p:ph type="title"/>
          </p:nvPr>
        </p:nvSpPr>
        <p:spPr/>
        <p:txBody>
          <a:bodyPr/>
          <a:lstStyle/>
          <a:p>
            <a:pPr eaLnBrk="1" hangingPunct="1">
              <a:defRPr/>
            </a:pPr>
            <a:r>
              <a:rPr lang="en-US" dirty="0"/>
              <a:t>Putting Data In An Array</a:t>
            </a:r>
            <a:endParaRPr lang="en-US" dirty="0">
              <a:cs typeface="+mj-cs"/>
            </a:endParaRPr>
          </a:p>
        </p:txBody>
      </p:sp>
      <p:sp>
        <p:nvSpPr>
          <p:cNvPr id="3" name="Content Placeholder 2">
            <a:extLst>
              <a:ext uri="{FF2B5EF4-FFF2-40B4-BE49-F238E27FC236}">
                <a16:creationId xmlns:a16="http://schemas.microsoft.com/office/drawing/2014/main" id="{887E5775-626B-874C-ABD7-C755ACD4F52E}"/>
              </a:ext>
            </a:extLst>
          </p:cNvPr>
          <p:cNvSpPr>
            <a:spLocks noGrp="1"/>
          </p:cNvSpPr>
          <p:nvPr>
            <p:ph idx="1"/>
          </p:nvPr>
        </p:nvSpPr>
        <p:spPr/>
        <p:txBody>
          <a:bodyPr/>
          <a:lstStyle/>
          <a:p>
            <a:endParaRPr lang="en-US"/>
          </a:p>
        </p:txBody>
      </p:sp>
      <p:sp>
        <p:nvSpPr>
          <p:cNvPr id="5" name="Rectangle 4">
            <a:extLst>
              <a:ext uri="{FF2B5EF4-FFF2-40B4-BE49-F238E27FC236}">
                <a16:creationId xmlns:a16="http://schemas.microsoft.com/office/drawing/2014/main" id="{02173E3B-0CB4-A147-84C8-F9E6C2FBAE91}"/>
              </a:ext>
            </a:extLst>
          </p:cNvPr>
          <p:cNvSpPr/>
          <p:nvPr/>
        </p:nvSpPr>
        <p:spPr>
          <a:xfrm>
            <a:off x="0" y="0"/>
            <a:ext cx="10080625" cy="7666037"/>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162127EC-C792-1546-8623-CC30CC06E577}"/>
              </a:ext>
            </a:extLst>
          </p:cNvPr>
          <p:cNvSpPr txBox="1"/>
          <p:nvPr/>
        </p:nvSpPr>
        <p:spPr>
          <a:xfrm>
            <a:off x="0" y="3398837"/>
            <a:ext cx="10080625" cy="664797"/>
          </a:xfrm>
          <a:prstGeom prst="rect">
            <a:avLst/>
          </a:prstGeom>
          <a:noFill/>
        </p:spPr>
        <p:txBody>
          <a:bodyPr wrap="square" rtlCol="0">
            <a:spAutoFit/>
          </a:bodyPr>
          <a:lstStyle/>
          <a:p>
            <a:pPr algn="ctr"/>
            <a:r>
              <a:rPr lang="en-US" sz="4000" dirty="0">
                <a:solidFill>
                  <a:schemeClr val="bg1"/>
                </a:solidFill>
              </a:rPr>
              <a:t>Review</a:t>
            </a:r>
          </a:p>
        </p:txBody>
      </p:sp>
    </p:spTree>
    <p:extLst>
      <p:ext uri="{BB962C8B-B14F-4D97-AF65-F5344CB8AC3E}">
        <p14:creationId xmlns:p14="http://schemas.microsoft.com/office/powerpoint/2010/main" val="31461250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E0C1A7E-A4E3-7849-805F-D604C9DC395B}"/>
              </a:ext>
            </a:extLst>
          </p:cNvPr>
          <p:cNvSpPr/>
          <p:nvPr/>
        </p:nvSpPr>
        <p:spPr>
          <a:xfrm>
            <a:off x="0" y="4313237"/>
            <a:ext cx="10374312" cy="3352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22B967A-12AD-E643-80E8-26D48CCC21B6}"/>
              </a:ext>
            </a:extLst>
          </p:cNvPr>
          <p:cNvSpPr txBox="1"/>
          <p:nvPr/>
        </p:nvSpPr>
        <p:spPr>
          <a:xfrm>
            <a:off x="1022305" y="4531192"/>
            <a:ext cx="737702" cy="461665"/>
          </a:xfrm>
          <a:prstGeom prst="rect">
            <a:avLst/>
          </a:prstGeom>
          <a:noFill/>
        </p:spPr>
        <p:txBody>
          <a:bodyPr wrap="none" rtlCol="0">
            <a:spAutoFit/>
          </a:bodyPr>
          <a:lstStyle/>
          <a:p>
            <a:r>
              <a:rPr lang="en-US" sz="2400" b="1" dirty="0">
                <a:latin typeface="Courier" charset="0"/>
                <a:ea typeface="Courier" charset="0"/>
                <a:cs typeface="Courier" charset="0"/>
              </a:rPr>
              <a:t>run</a:t>
            </a:r>
          </a:p>
        </p:txBody>
      </p:sp>
      <p:sp>
        <p:nvSpPr>
          <p:cNvPr id="5" name="Rounded Rectangle 4">
            <a:extLst>
              <a:ext uri="{FF2B5EF4-FFF2-40B4-BE49-F238E27FC236}">
                <a16:creationId xmlns:a16="http://schemas.microsoft.com/office/drawing/2014/main" id="{FF2F3E92-8B81-6E41-8DD8-0E9BE1B044EE}"/>
              </a:ext>
            </a:extLst>
          </p:cNvPr>
          <p:cNvSpPr/>
          <p:nvPr/>
        </p:nvSpPr>
        <p:spPr>
          <a:xfrm>
            <a:off x="849312" y="4457053"/>
            <a:ext cx="3505200" cy="1507524"/>
          </a:xfrm>
          <a:prstGeom prst="roundRect">
            <a:avLst>
              <a:gd name="adj" fmla="val 6933"/>
            </a:avLst>
          </a:pr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228A49A-46C0-4A4F-A5E8-AA2554613C7A}"/>
              </a:ext>
            </a:extLst>
          </p:cNvPr>
          <p:cNvSpPr txBox="1"/>
          <p:nvPr/>
        </p:nvSpPr>
        <p:spPr>
          <a:xfrm>
            <a:off x="6953551" y="3851572"/>
            <a:ext cx="809837" cy="461665"/>
          </a:xfrm>
          <a:prstGeom prst="rect">
            <a:avLst/>
          </a:prstGeom>
          <a:noFill/>
        </p:spPr>
        <p:txBody>
          <a:bodyPr wrap="none" rtlCol="0">
            <a:spAutoFit/>
          </a:bodyPr>
          <a:lstStyle/>
          <a:p>
            <a:r>
              <a:rPr lang="en-US" sz="2400"/>
              <a:t>heap</a:t>
            </a:r>
          </a:p>
        </p:txBody>
      </p:sp>
      <p:sp>
        <p:nvSpPr>
          <p:cNvPr id="7" name="TextBox 6">
            <a:extLst>
              <a:ext uri="{FF2B5EF4-FFF2-40B4-BE49-F238E27FC236}">
                <a16:creationId xmlns:a16="http://schemas.microsoft.com/office/drawing/2014/main" id="{97502CEA-B016-0F41-9F40-B6E5362686D8}"/>
              </a:ext>
            </a:extLst>
          </p:cNvPr>
          <p:cNvSpPr txBox="1"/>
          <p:nvPr/>
        </p:nvSpPr>
        <p:spPr>
          <a:xfrm>
            <a:off x="1940827" y="3843333"/>
            <a:ext cx="817147" cy="461665"/>
          </a:xfrm>
          <a:prstGeom prst="rect">
            <a:avLst/>
          </a:prstGeom>
          <a:noFill/>
        </p:spPr>
        <p:txBody>
          <a:bodyPr wrap="none" rtlCol="0">
            <a:spAutoFit/>
          </a:bodyPr>
          <a:lstStyle/>
          <a:p>
            <a:r>
              <a:rPr lang="en-US" sz="2400" dirty="0"/>
              <a:t>stack</a:t>
            </a:r>
          </a:p>
        </p:txBody>
      </p:sp>
      <p:sp>
        <p:nvSpPr>
          <p:cNvPr id="10" name="TextBox 9">
            <a:extLst>
              <a:ext uri="{FF2B5EF4-FFF2-40B4-BE49-F238E27FC236}">
                <a16:creationId xmlns:a16="http://schemas.microsoft.com/office/drawing/2014/main" id="{10DF5F74-6735-F942-BBB9-52BA03153623}"/>
              </a:ext>
            </a:extLst>
          </p:cNvPr>
          <p:cNvSpPr txBox="1"/>
          <p:nvPr/>
        </p:nvSpPr>
        <p:spPr>
          <a:xfrm>
            <a:off x="1024731" y="5153487"/>
            <a:ext cx="1475084" cy="440826"/>
          </a:xfrm>
          <a:prstGeom prst="rect">
            <a:avLst/>
          </a:prstGeom>
          <a:noFill/>
        </p:spPr>
        <p:txBody>
          <a:bodyPr wrap="none" rtlCol="0">
            <a:spAutoFit/>
          </a:bodyPr>
          <a:lstStyle/>
          <a:p>
            <a:r>
              <a:rPr lang="en-US" sz="2400" dirty="0">
                <a:latin typeface="Courier" charset="0"/>
                <a:ea typeface="Courier" charset="0"/>
                <a:cs typeface="Courier" charset="0"/>
              </a:rPr>
              <a:t>numbers</a:t>
            </a:r>
          </a:p>
        </p:txBody>
      </p:sp>
      <p:sp>
        <p:nvSpPr>
          <p:cNvPr id="11" name="Freeform 10">
            <a:extLst>
              <a:ext uri="{FF2B5EF4-FFF2-40B4-BE49-F238E27FC236}">
                <a16:creationId xmlns:a16="http://schemas.microsoft.com/office/drawing/2014/main" id="{738DA929-01FC-E849-B695-D3D567FA2409}"/>
              </a:ext>
            </a:extLst>
          </p:cNvPr>
          <p:cNvSpPr/>
          <p:nvPr/>
        </p:nvSpPr>
        <p:spPr>
          <a:xfrm>
            <a:off x="2493170" y="5027869"/>
            <a:ext cx="1565191" cy="687857"/>
          </a:xfrm>
          <a:custGeom>
            <a:avLst/>
            <a:gdLst>
              <a:gd name="connsiteX0" fmla="*/ 86497 w 4967416"/>
              <a:gd name="connsiteY0" fmla="*/ 333632 h 2162432"/>
              <a:gd name="connsiteX1" fmla="*/ 98854 w 4967416"/>
              <a:gd name="connsiteY1" fmla="*/ 1668162 h 2162432"/>
              <a:gd name="connsiteX2" fmla="*/ 123568 w 4967416"/>
              <a:gd name="connsiteY2" fmla="*/ 2051221 h 2162432"/>
              <a:gd name="connsiteX3" fmla="*/ 679622 w 4967416"/>
              <a:gd name="connsiteY3" fmla="*/ 2038865 h 2162432"/>
              <a:gd name="connsiteX4" fmla="*/ 1161535 w 4967416"/>
              <a:gd name="connsiteY4" fmla="*/ 2014151 h 2162432"/>
              <a:gd name="connsiteX5" fmla="*/ 1655806 w 4967416"/>
              <a:gd name="connsiteY5" fmla="*/ 2026508 h 2162432"/>
              <a:gd name="connsiteX6" fmla="*/ 1729946 w 4967416"/>
              <a:gd name="connsiteY6" fmla="*/ 2051221 h 2162432"/>
              <a:gd name="connsiteX7" fmla="*/ 1853514 w 4967416"/>
              <a:gd name="connsiteY7" fmla="*/ 2075935 h 2162432"/>
              <a:gd name="connsiteX8" fmla="*/ 2693773 w 4967416"/>
              <a:gd name="connsiteY8" fmla="*/ 2088292 h 2162432"/>
              <a:gd name="connsiteX9" fmla="*/ 3150973 w 4967416"/>
              <a:gd name="connsiteY9" fmla="*/ 2075935 h 2162432"/>
              <a:gd name="connsiteX10" fmla="*/ 3855308 w 4967416"/>
              <a:gd name="connsiteY10" fmla="*/ 2088292 h 2162432"/>
              <a:gd name="connsiteX11" fmla="*/ 3978876 w 4967416"/>
              <a:gd name="connsiteY11" fmla="*/ 2100648 h 2162432"/>
              <a:gd name="connsiteX12" fmla="*/ 4028303 w 4967416"/>
              <a:gd name="connsiteY12" fmla="*/ 2113005 h 2162432"/>
              <a:gd name="connsiteX13" fmla="*/ 4114800 w 4967416"/>
              <a:gd name="connsiteY13" fmla="*/ 2137719 h 2162432"/>
              <a:gd name="connsiteX14" fmla="*/ 4275438 w 4967416"/>
              <a:gd name="connsiteY14" fmla="*/ 2162432 h 2162432"/>
              <a:gd name="connsiteX15" fmla="*/ 4374292 w 4967416"/>
              <a:gd name="connsiteY15" fmla="*/ 2150075 h 2162432"/>
              <a:gd name="connsiteX16" fmla="*/ 4460789 w 4967416"/>
              <a:gd name="connsiteY16" fmla="*/ 2137719 h 2162432"/>
              <a:gd name="connsiteX17" fmla="*/ 4584357 w 4967416"/>
              <a:gd name="connsiteY17" fmla="*/ 2125362 h 2162432"/>
              <a:gd name="connsiteX18" fmla="*/ 4683211 w 4967416"/>
              <a:gd name="connsiteY18" fmla="*/ 2100648 h 2162432"/>
              <a:gd name="connsiteX19" fmla="*/ 4806779 w 4967416"/>
              <a:gd name="connsiteY19" fmla="*/ 2075935 h 2162432"/>
              <a:gd name="connsiteX20" fmla="*/ 4967416 w 4967416"/>
              <a:gd name="connsiteY20" fmla="*/ 2063578 h 2162432"/>
              <a:gd name="connsiteX21" fmla="*/ 4942703 w 4967416"/>
              <a:gd name="connsiteY21" fmla="*/ 1828800 h 2162432"/>
              <a:gd name="connsiteX22" fmla="*/ 4893276 w 4967416"/>
              <a:gd name="connsiteY22" fmla="*/ 1729946 h 2162432"/>
              <a:gd name="connsiteX23" fmla="*/ 4880919 w 4967416"/>
              <a:gd name="connsiteY23" fmla="*/ 1680519 h 2162432"/>
              <a:gd name="connsiteX24" fmla="*/ 4831492 w 4967416"/>
              <a:gd name="connsiteY24" fmla="*/ 1594021 h 2162432"/>
              <a:gd name="connsiteX25" fmla="*/ 4782065 w 4967416"/>
              <a:gd name="connsiteY25" fmla="*/ 1470454 h 2162432"/>
              <a:gd name="connsiteX26" fmla="*/ 4769708 w 4967416"/>
              <a:gd name="connsiteY26" fmla="*/ 1433383 h 2162432"/>
              <a:gd name="connsiteX27" fmla="*/ 4757352 w 4967416"/>
              <a:gd name="connsiteY27" fmla="*/ 1383956 h 2162432"/>
              <a:gd name="connsiteX28" fmla="*/ 4732638 w 4967416"/>
              <a:gd name="connsiteY28" fmla="*/ 1346886 h 2162432"/>
              <a:gd name="connsiteX29" fmla="*/ 4720281 w 4967416"/>
              <a:gd name="connsiteY29" fmla="*/ 1297459 h 2162432"/>
              <a:gd name="connsiteX30" fmla="*/ 4695568 w 4967416"/>
              <a:gd name="connsiteY30" fmla="*/ 1223319 h 2162432"/>
              <a:gd name="connsiteX31" fmla="*/ 4683211 w 4967416"/>
              <a:gd name="connsiteY31" fmla="*/ 1161535 h 2162432"/>
              <a:gd name="connsiteX32" fmla="*/ 4646141 w 4967416"/>
              <a:gd name="connsiteY32" fmla="*/ 939113 h 2162432"/>
              <a:gd name="connsiteX33" fmla="*/ 4633784 w 4967416"/>
              <a:gd name="connsiteY33" fmla="*/ 864973 h 2162432"/>
              <a:gd name="connsiteX34" fmla="*/ 4621427 w 4967416"/>
              <a:gd name="connsiteY34" fmla="*/ 766119 h 2162432"/>
              <a:gd name="connsiteX35" fmla="*/ 4609070 w 4967416"/>
              <a:gd name="connsiteY35" fmla="*/ 704335 h 2162432"/>
              <a:gd name="connsiteX36" fmla="*/ 4596714 w 4967416"/>
              <a:gd name="connsiteY36" fmla="*/ 593124 h 2162432"/>
              <a:gd name="connsiteX37" fmla="*/ 4559643 w 4967416"/>
              <a:gd name="connsiteY37" fmla="*/ 111210 h 2162432"/>
              <a:gd name="connsiteX38" fmla="*/ 3361038 w 4967416"/>
              <a:gd name="connsiteY38" fmla="*/ 98854 h 2162432"/>
              <a:gd name="connsiteX39" fmla="*/ 3039762 w 4967416"/>
              <a:gd name="connsiteY39" fmla="*/ 37070 h 2162432"/>
              <a:gd name="connsiteX40" fmla="*/ 2928552 w 4967416"/>
              <a:gd name="connsiteY40" fmla="*/ 24713 h 2162432"/>
              <a:gd name="connsiteX41" fmla="*/ 2767914 w 4967416"/>
              <a:gd name="connsiteY41" fmla="*/ 0 h 2162432"/>
              <a:gd name="connsiteX42" fmla="*/ 2162433 w 4967416"/>
              <a:gd name="connsiteY42" fmla="*/ 12356 h 2162432"/>
              <a:gd name="connsiteX43" fmla="*/ 1198606 w 4967416"/>
              <a:gd name="connsiteY43" fmla="*/ 24713 h 2162432"/>
              <a:gd name="connsiteX44" fmla="*/ 1050324 w 4967416"/>
              <a:gd name="connsiteY44" fmla="*/ 49427 h 2162432"/>
              <a:gd name="connsiteX45" fmla="*/ 1013254 w 4967416"/>
              <a:gd name="connsiteY45" fmla="*/ 61783 h 2162432"/>
              <a:gd name="connsiteX46" fmla="*/ 0 w 4967416"/>
              <a:gd name="connsiteY46" fmla="*/ 86497 h 2162432"/>
              <a:gd name="connsiteX47" fmla="*/ 24714 w 4967416"/>
              <a:gd name="connsiteY47" fmla="*/ 185351 h 2162432"/>
              <a:gd name="connsiteX48" fmla="*/ 37070 w 4967416"/>
              <a:gd name="connsiteY48" fmla="*/ 222421 h 2162432"/>
              <a:gd name="connsiteX49" fmla="*/ 37070 w 4967416"/>
              <a:gd name="connsiteY49" fmla="*/ 234778 h 2162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967416" h="2162432">
                <a:moveTo>
                  <a:pt x="86497" y="333632"/>
                </a:moveTo>
                <a:cubicBezTo>
                  <a:pt x="90616" y="778475"/>
                  <a:pt x="89255" y="1223403"/>
                  <a:pt x="98854" y="1668162"/>
                </a:cubicBezTo>
                <a:cubicBezTo>
                  <a:pt x="101615" y="1796084"/>
                  <a:pt x="15715" y="1982378"/>
                  <a:pt x="123568" y="2051221"/>
                </a:cubicBezTo>
                <a:cubicBezTo>
                  <a:pt x="279843" y="2150971"/>
                  <a:pt x="494271" y="2042984"/>
                  <a:pt x="679622" y="2038865"/>
                </a:cubicBezTo>
                <a:lnTo>
                  <a:pt x="1161535" y="2014151"/>
                </a:lnTo>
                <a:cubicBezTo>
                  <a:pt x="1326343" y="2014151"/>
                  <a:pt x="1491049" y="2022389"/>
                  <a:pt x="1655806" y="2026508"/>
                </a:cubicBezTo>
                <a:cubicBezTo>
                  <a:pt x="1680519" y="2034746"/>
                  <a:pt x="1704674" y="2044903"/>
                  <a:pt x="1729946" y="2051221"/>
                </a:cubicBezTo>
                <a:cubicBezTo>
                  <a:pt x="1770697" y="2061409"/>
                  <a:pt x="1853514" y="2075935"/>
                  <a:pt x="1853514" y="2075935"/>
                </a:cubicBezTo>
                <a:cubicBezTo>
                  <a:pt x="2138297" y="2218324"/>
                  <a:pt x="1891027" y="2104188"/>
                  <a:pt x="2693773" y="2088292"/>
                </a:cubicBezTo>
                <a:lnTo>
                  <a:pt x="3150973" y="2075935"/>
                </a:lnTo>
                <a:lnTo>
                  <a:pt x="3855308" y="2088292"/>
                </a:lnTo>
                <a:cubicBezTo>
                  <a:pt x="3896684" y="2089527"/>
                  <a:pt x="3937897" y="2094794"/>
                  <a:pt x="3978876" y="2100648"/>
                </a:cubicBezTo>
                <a:cubicBezTo>
                  <a:pt x="3995688" y="2103050"/>
                  <a:pt x="4011919" y="2108536"/>
                  <a:pt x="4028303" y="2113005"/>
                </a:cubicBezTo>
                <a:cubicBezTo>
                  <a:pt x="4057232" y="2120895"/>
                  <a:pt x="4085582" y="2130976"/>
                  <a:pt x="4114800" y="2137719"/>
                </a:cubicBezTo>
                <a:cubicBezTo>
                  <a:pt x="4142645" y="2144145"/>
                  <a:pt x="4251352" y="2158991"/>
                  <a:pt x="4275438" y="2162432"/>
                </a:cubicBezTo>
                <a:lnTo>
                  <a:pt x="4374292" y="2150075"/>
                </a:lnTo>
                <a:cubicBezTo>
                  <a:pt x="4403162" y="2146226"/>
                  <a:pt x="4431863" y="2141122"/>
                  <a:pt x="4460789" y="2137719"/>
                </a:cubicBezTo>
                <a:cubicBezTo>
                  <a:pt x="4501900" y="2132882"/>
                  <a:pt x="4543325" y="2130833"/>
                  <a:pt x="4584357" y="2125362"/>
                </a:cubicBezTo>
                <a:cubicBezTo>
                  <a:pt x="4704651" y="2109322"/>
                  <a:pt x="4597851" y="2120346"/>
                  <a:pt x="4683211" y="2100648"/>
                </a:cubicBezTo>
                <a:cubicBezTo>
                  <a:pt x="4724140" y="2091203"/>
                  <a:pt x="4764898" y="2079157"/>
                  <a:pt x="4806779" y="2075935"/>
                </a:cubicBezTo>
                <a:lnTo>
                  <a:pt x="4967416" y="2063578"/>
                </a:lnTo>
                <a:cubicBezTo>
                  <a:pt x="4967293" y="2061861"/>
                  <a:pt x="4961410" y="1877439"/>
                  <a:pt x="4942703" y="1828800"/>
                </a:cubicBezTo>
                <a:cubicBezTo>
                  <a:pt x="4929478" y="1794415"/>
                  <a:pt x="4902211" y="1765687"/>
                  <a:pt x="4893276" y="1729946"/>
                </a:cubicBezTo>
                <a:cubicBezTo>
                  <a:pt x="4889157" y="1713470"/>
                  <a:pt x="4886882" y="1696420"/>
                  <a:pt x="4880919" y="1680519"/>
                </a:cubicBezTo>
                <a:cubicBezTo>
                  <a:pt x="4867480" y="1644683"/>
                  <a:pt x="4851979" y="1624752"/>
                  <a:pt x="4831492" y="1594021"/>
                </a:cubicBezTo>
                <a:cubicBezTo>
                  <a:pt x="4808511" y="1502101"/>
                  <a:pt x="4833111" y="1585308"/>
                  <a:pt x="4782065" y="1470454"/>
                </a:cubicBezTo>
                <a:cubicBezTo>
                  <a:pt x="4776775" y="1458551"/>
                  <a:pt x="4773286" y="1445907"/>
                  <a:pt x="4769708" y="1433383"/>
                </a:cubicBezTo>
                <a:cubicBezTo>
                  <a:pt x="4765043" y="1417054"/>
                  <a:pt x="4764042" y="1399566"/>
                  <a:pt x="4757352" y="1383956"/>
                </a:cubicBezTo>
                <a:cubicBezTo>
                  <a:pt x="4751502" y="1370306"/>
                  <a:pt x="4740876" y="1359243"/>
                  <a:pt x="4732638" y="1346886"/>
                </a:cubicBezTo>
                <a:cubicBezTo>
                  <a:pt x="4728519" y="1330410"/>
                  <a:pt x="4725161" y="1313726"/>
                  <a:pt x="4720281" y="1297459"/>
                </a:cubicBezTo>
                <a:cubicBezTo>
                  <a:pt x="4712796" y="1272508"/>
                  <a:pt x="4702422" y="1248451"/>
                  <a:pt x="4695568" y="1223319"/>
                </a:cubicBezTo>
                <a:cubicBezTo>
                  <a:pt x="4690042" y="1203057"/>
                  <a:pt x="4686861" y="1182218"/>
                  <a:pt x="4683211" y="1161535"/>
                </a:cubicBezTo>
                <a:cubicBezTo>
                  <a:pt x="4683155" y="1161218"/>
                  <a:pt x="4652346" y="976342"/>
                  <a:pt x="4646141" y="939113"/>
                </a:cubicBezTo>
                <a:cubicBezTo>
                  <a:pt x="4642022" y="914400"/>
                  <a:pt x="4636892" y="889834"/>
                  <a:pt x="4633784" y="864973"/>
                </a:cubicBezTo>
                <a:cubicBezTo>
                  <a:pt x="4629665" y="832022"/>
                  <a:pt x="4626477" y="798941"/>
                  <a:pt x="4621427" y="766119"/>
                </a:cubicBezTo>
                <a:cubicBezTo>
                  <a:pt x="4618233" y="745361"/>
                  <a:pt x="4612040" y="725126"/>
                  <a:pt x="4609070" y="704335"/>
                </a:cubicBezTo>
                <a:cubicBezTo>
                  <a:pt x="4603795" y="667411"/>
                  <a:pt x="4599992" y="630278"/>
                  <a:pt x="4596714" y="593124"/>
                </a:cubicBezTo>
                <a:cubicBezTo>
                  <a:pt x="4580217" y="406157"/>
                  <a:pt x="4572181" y="286745"/>
                  <a:pt x="4559643" y="111210"/>
                </a:cubicBezTo>
                <a:cubicBezTo>
                  <a:pt x="4061226" y="132881"/>
                  <a:pt x="4079508" y="138769"/>
                  <a:pt x="3361038" y="98854"/>
                </a:cubicBezTo>
                <a:cubicBezTo>
                  <a:pt x="3206187" y="90251"/>
                  <a:pt x="3176367" y="52249"/>
                  <a:pt x="3039762" y="37070"/>
                </a:cubicBezTo>
                <a:lnTo>
                  <a:pt x="2928552" y="24713"/>
                </a:lnTo>
                <a:cubicBezTo>
                  <a:pt x="2864963" y="16764"/>
                  <a:pt x="2829741" y="10304"/>
                  <a:pt x="2767914" y="0"/>
                </a:cubicBezTo>
                <a:lnTo>
                  <a:pt x="2162433" y="12356"/>
                </a:lnTo>
                <a:lnTo>
                  <a:pt x="1198606" y="24713"/>
                </a:lnTo>
                <a:cubicBezTo>
                  <a:pt x="1149476" y="25856"/>
                  <a:pt x="1097920" y="35829"/>
                  <a:pt x="1050324" y="49427"/>
                </a:cubicBezTo>
                <a:cubicBezTo>
                  <a:pt x="1037800" y="53005"/>
                  <a:pt x="1026234" y="60701"/>
                  <a:pt x="1013254" y="61783"/>
                </a:cubicBezTo>
                <a:cubicBezTo>
                  <a:pt x="775110" y="81628"/>
                  <a:pt x="50019" y="85677"/>
                  <a:pt x="0" y="86497"/>
                </a:cubicBezTo>
                <a:cubicBezTo>
                  <a:pt x="8238" y="119448"/>
                  <a:pt x="13974" y="153128"/>
                  <a:pt x="24714" y="185351"/>
                </a:cubicBezTo>
                <a:cubicBezTo>
                  <a:pt x="28833" y="197708"/>
                  <a:pt x="33911" y="209785"/>
                  <a:pt x="37070" y="222421"/>
                </a:cubicBezTo>
                <a:cubicBezTo>
                  <a:pt x="38069" y="226417"/>
                  <a:pt x="37070" y="230659"/>
                  <a:pt x="37070" y="234778"/>
                </a:cubicBezTo>
              </a:path>
            </a:pathLst>
          </a:custGeom>
          <a:no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14" name="Group 4">
            <a:extLst>
              <a:ext uri="{FF2B5EF4-FFF2-40B4-BE49-F238E27FC236}">
                <a16:creationId xmlns:a16="http://schemas.microsoft.com/office/drawing/2014/main" id="{336B746D-0F0F-7E4F-B494-AF4BBFBE1E29}"/>
              </a:ext>
            </a:extLst>
          </p:cNvPr>
          <p:cNvGraphicFramePr>
            <a:graphicFrameLocks noGrp="1"/>
          </p:cNvGraphicFramePr>
          <p:nvPr>
            <p:extLst/>
          </p:nvPr>
        </p:nvGraphicFramePr>
        <p:xfrm>
          <a:off x="5914061" y="4869936"/>
          <a:ext cx="3695840" cy="873422"/>
        </p:xfrm>
        <a:graphic>
          <a:graphicData uri="http://schemas.openxmlformats.org/drawingml/2006/table">
            <a:tbl>
              <a:tblPr/>
              <a:tblGrid>
                <a:gridCol w="887212">
                  <a:extLst>
                    <a:ext uri="{9D8B030D-6E8A-4147-A177-3AD203B41FA5}">
                      <a16:colId xmlns:a16="http://schemas.microsoft.com/office/drawing/2014/main" val="20000"/>
                    </a:ext>
                  </a:extLst>
                </a:gridCol>
                <a:gridCol w="561725">
                  <a:extLst>
                    <a:ext uri="{9D8B030D-6E8A-4147-A177-3AD203B41FA5}">
                      <a16:colId xmlns:a16="http://schemas.microsoft.com/office/drawing/2014/main" val="20001"/>
                    </a:ext>
                  </a:extLst>
                </a:gridCol>
                <a:gridCol w="559976">
                  <a:extLst>
                    <a:ext uri="{9D8B030D-6E8A-4147-A177-3AD203B41FA5}">
                      <a16:colId xmlns:a16="http://schemas.microsoft.com/office/drawing/2014/main" val="20002"/>
                    </a:ext>
                  </a:extLst>
                </a:gridCol>
                <a:gridCol w="561726">
                  <a:extLst>
                    <a:ext uri="{9D8B030D-6E8A-4147-A177-3AD203B41FA5}">
                      <a16:colId xmlns:a16="http://schemas.microsoft.com/office/drawing/2014/main" val="20003"/>
                    </a:ext>
                  </a:extLst>
                </a:gridCol>
                <a:gridCol w="561725">
                  <a:extLst>
                    <a:ext uri="{9D8B030D-6E8A-4147-A177-3AD203B41FA5}">
                      <a16:colId xmlns:a16="http://schemas.microsoft.com/office/drawing/2014/main" val="20004"/>
                    </a:ext>
                  </a:extLst>
                </a:gridCol>
                <a:gridCol w="563476">
                  <a:extLst>
                    <a:ext uri="{9D8B030D-6E8A-4147-A177-3AD203B41FA5}">
                      <a16:colId xmlns:a16="http://schemas.microsoft.com/office/drawing/2014/main" val="20005"/>
                    </a:ext>
                  </a:extLst>
                </a:gridCol>
              </a:tblGrid>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index</a:t>
                      </a:r>
                    </a:p>
                  </a:txBody>
                  <a:tcPr marL="100796" marR="100796" marT="50363" marB="50363"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rgbClr val="808080"/>
                          </a:solidFill>
                          <a:effectLst/>
                          <a:latin typeface="Calibri" charset="0"/>
                          <a:ea typeface="ＭＳ Ｐゴシック" charset="0"/>
                          <a:cs typeface="Times New Roman" charset="0"/>
                        </a:rPr>
                        <a:t>0</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1</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2</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3</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4</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chemeClr val="tx1"/>
                          </a:solidFill>
                          <a:effectLst/>
                          <a:latin typeface="Calibri" charset="0"/>
                          <a:ea typeface="ＭＳ Ｐゴシック" charset="0"/>
                          <a:cs typeface="Times New Roman" charset="0"/>
                        </a:rPr>
                        <a:t>value</a:t>
                      </a:r>
                    </a:p>
                  </a:txBody>
                  <a:tcPr marL="100796" marR="100796" marT="50363" marB="50363" horzOverflow="overflow">
                    <a:lnL>
                      <a:noFill/>
                    </a:lnL>
                    <a:lnR w="12700" cap="flat" cmpd="sng" algn="ctr">
                      <a:solidFill>
                        <a:schemeClr val="tx1"/>
                      </a:solidFill>
                      <a:prstDash val="solid"/>
                      <a:miter lim="800000"/>
                      <a:headEnd type="none" w="med" len="med"/>
                      <a:tailEnd type="none" w="med" len="med"/>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16" name="Rectangle 3">
            <a:extLst>
              <a:ext uri="{FF2B5EF4-FFF2-40B4-BE49-F238E27FC236}">
                <a16:creationId xmlns:a16="http://schemas.microsoft.com/office/drawing/2014/main" id="{F9CAA14E-1A09-554A-B0F0-1B066A4FFBEA}"/>
              </a:ext>
            </a:extLst>
          </p:cNvPr>
          <p:cNvSpPr txBox="1">
            <a:spLocks noChangeArrowheads="1"/>
          </p:cNvSpPr>
          <p:nvPr/>
        </p:nvSpPr>
        <p:spPr bwMode="auto">
          <a:xfrm>
            <a:off x="147851" y="1132550"/>
            <a:ext cx="9744604" cy="57117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253736" indent="-253736" algn="l" rtl="0" eaLnBrk="1" fontAlgn="base" hangingPunct="1">
              <a:spcBef>
                <a:spcPct val="20000"/>
              </a:spcBef>
              <a:spcAft>
                <a:spcPct val="0"/>
              </a:spcAft>
              <a:buChar char="•"/>
              <a:defRPr sz="2646" kern="1200">
                <a:solidFill>
                  <a:schemeClr val="tx1"/>
                </a:solidFill>
                <a:latin typeface="+mn-lt"/>
                <a:ea typeface="+mn-ea"/>
                <a:cs typeface="+mn-cs"/>
              </a:defRPr>
            </a:lvl1pPr>
            <a:lvl2pPr marL="629964" indent="-250236" algn="l" rtl="0" eaLnBrk="1" fontAlgn="base" hangingPunct="1">
              <a:spcBef>
                <a:spcPct val="20000"/>
              </a:spcBef>
              <a:spcAft>
                <a:spcPct val="0"/>
              </a:spcAft>
              <a:buChar char="–"/>
              <a:defRPr sz="2425" kern="1200">
                <a:solidFill>
                  <a:schemeClr val="tx1"/>
                </a:solidFill>
                <a:latin typeface="+mn-lt"/>
                <a:ea typeface="+mn-ea"/>
                <a:cs typeface="+mn-cs"/>
              </a:defRPr>
            </a:lvl2pPr>
            <a:lvl3pPr marL="943197" indent="-187240" algn="l" rtl="0" eaLnBrk="1" fontAlgn="base" hangingPunct="1">
              <a:spcBef>
                <a:spcPct val="20000"/>
              </a:spcBef>
              <a:spcAft>
                <a:spcPct val="0"/>
              </a:spcAft>
              <a:buChar char="•"/>
              <a:defRPr sz="2205" kern="1200">
                <a:solidFill>
                  <a:schemeClr val="tx1"/>
                </a:solidFill>
                <a:latin typeface="+mn-lt"/>
                <a:ea typeface="+mn-ea"/>
                <a:cs typeface="+mn-cs"/>
              </a:defRPr>
            </a:lvl3pPr>
            <a:lvl4pPr marL="1261679" indent="-192489" algn="l" rtl="0" eaLnBrk="1" fontAlgn="base" hangingPunct="1">
              <a:spcBef>
                <a:spcPct val="20000"/>
              </a:spcBef>
              <a:spcAft>
                <a:spcPct val="0"/>
              </a:spcAft>
              <a:buChar char="–"/>
              <a:defRPr kern="1200">
                <a:solidFill>
                  <a:schemeClr val="tx1"/>
                </a:solidFill>
                <a:latin typeface="+mn-lt"/>
                <a:ea typeface="+mn-ea"/>
                <a:cs typeface="+mn-cs"/>
              </a:defRPr>
            </a:lvl4pPr>
            <a:lvl5pPr marL="1639658" indent="-251986" algn="l" rtl="0" eaLnBrk="1" fontAlgn="base" hangingPunct="1">
              <a:spcBef>
                <a:spcPct val="20000"/>
              </a:spcBef>
              <a:spcAft>
                <a:spcPct val="0"/>
              </a:spcAft>
              <a:buChar char="»"/>
              <a:defRPr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9pPr>
          </a:lstStyle>
          <a:p>
            <a:pPr algn="ctr" defTabSz="914400">
              <a:lnSpc>
                <a:spcPct val="100000"/>
              </a:lnSpc>
              <a:buClrTx/>
              <a:buSzTx/>
              <a:buFontTx/>
              <a:buNone/>
              <a:defRPr/>
            </a:pPr>
            <a:endParaRPr lang="en-US" sz="3527" dirty="0">
              <a:latin typeface="Consolas" charset="0"/>
            </a:endParaRPr>
          </a:p>
          <a:p>
            <a:pPr algn="ctr" defTabSz="914400">
              <a:lnSpc>
                <a:spcPct val="100000"/>
              </a:lnSpc>
              <a:buClrTx/>
              <a:buSzTx/>
              <a:buFontTx/>
              <a:buNone/>
              <a:defRPr/>
            </a:pPr>
            <a:r>
              <a:rPr lang="en-US" sz="3600" b="1" dirty="0" err="1">
                <a:solidFill>
                  <a:srgbClr val="7030A0"/>
                </a:solidFill>
                <a:latin typeface="Consolas" charset="0"/>
              </a:rPr>
              <a:t>int</a:t>
            </a:r>
            <a:r>
              <a:rPr lang="en-US" sz="3600" dirty="0">
                <a:latin typeface="Consolas" charset="0"/>
              </a:rPr>
              <a:t>[] numbers = </a:t>
            </a:r>
            <a:r>
              <a:rPr lang="en-US" sz="3600" b="1" dirty="0">
                <a:solidFill>
                  <a:srgbClr val="7030A0"/>
                </a:solidFill>
                <a:latin typeface="Consolas" charset="0"/>
              </a:rPr>
              <a:t>new</a:t>
            </a:r>
            <a:r>
              <a:rPr lang="en-US" sz="3600" dirty="0">
                <a:latin typeface="Consolas" charset="0"/>
              </a:rPr>
              <a:t> </a:t>
            </a:r>
            <a:r>
              <a:rPr lang="en-US" sz="3600" b="1" dirty="0" err="1">
                <a:solidFill>
                  <a:srgbClr val="7030A0"/>
                </a:solidFill>
                <a:latin typeface="Consolas" charset="0"/>
              </a:rPr>
              <a:t>int</a:t>
            </a:r>
            <a:r>
              <a:rPr lang="en-US" sz="3600" dirty="0">
                <a:latin typeface="Consolas" charset="0"/>
              </a:rPr>
              <a:t>[5];</a:t>
            </a:r>
          </a:p>
          <a:p>
            <a:pPr lvl="1" defTabSz="914400">
              <a:lnSpc>
                <a:spcPct val="80000"/>
              </a:lnSpc>
              <a:buClrTx/>
              <a:buSzTx/>
              <a:buFont typeface="Wingdings" charset="0"/>
              <a:buNone/>
              <a:defRPr/>
            </a:pPr>
            <a:endParaRPr lang="en-US" dirty="0">
              <a:latin typeface="Consolas" charset="0"/>
            </a:endParaRPr>
          </a:p>
          <a:p>
            <a:pPr lvl="1" defTabSz="914400">
              <a:lnSpc>
                <a:spcPct val="80000"/>
              </a:lnSpc>
              <a:buClrTx/>
              <a:buSzTx/>
              <a:buFont typeface="Wingdings" charset="0"/>
              <a:buNone/>
              <a:defRPr/>
            </a:pPr>
            <a:endParaRPr lang="en-US" dirty="0">
              <a:latin typeface="Consolas" charset="0"/>
            </a:endParaRPr>
          </a:p>
        </p:txBody>
      </p:sp>
      <p:sp>
        <p:nvSpPr>
          <p:cNvPr id="2" name="Freeform 1">
            <a:extLst>
              <a:ext uri="{FF2B5EF4-FFF2-40B4-BE49-F238E27FC236}">
                <a16:creationId xmlns:a16="http://schemas.microsoft.com/office/drawing/2014/main" id="{DB520937-59DC-2A4A-9639-38A60F8C38A2}"/>
              </a:ext>
            </a:extLst>
          </p:cNvPr>
          <p:cNvSpPr/>
          <p:nvPr/>
        </p:nvSpPr>
        <p:spPr>
          <a:xfrm>
            <a:off x="3092335" y="4784707"/>
            <a:ext cx="2960796" cy="734944"/>
          </a:xfrm>
          <a:custGeom>
            <a:avLst/>
            <a:gdLst>
              <a:gd name="connsiteX0" fmla="*/ 149629 w 2960796"/>
              <a:gd name="connsiteY0" fmla="*/ 618566 h 734944"/>
              <a:gd name="connsiteX1" fmla="*/ 0 w 2960796"/>
              <a:gd name="connsiteY1" fmla="*/ 685068 h 734944"/>
              <a:gd name="connsiteX2" fmla="*/ 33250 w 2960796"/>
              <a:gd name="connsiteY2" fmla="*/ 734944 h 734944"/>
              <a:gd name="connsiteX3" fmla="*/ 66501 w 2960796"/>
              <a:gd name="connsiteY3" fmla="*/ 685068 h 734944"/>
              <a:gd name="connsiteX4" fmla="*/ 49876 w 2960796"/>
              <a:gd name="connsiteY4" fmla="*/ 635191 h 734944"/>
              <a:gd name="connsiteX5" fmla="*/ 33250 w 2960796"/>
              <a:gd name="connsiteY5" fmla="*/ 685068 h 734944"/>
              <a:gd name="connsiteX6" fmla="*/ 83127 w 2960796"/>
              <a:gd name="connsiteY6" fmla="*/ 668442 h 734944"/>
              <a:gd name="connsiteX7" fmla="*/ 249381 w 2960796"/>
              <a:gd name="connsiteY7" fmla="*/ 651817 h 734944"/>
              <a:gd name="connsiteX8" fmla="*/ 365760 w 2960796"/>
              <a:gd name="connsiteY8" fmla="*/ 635191 h 734944"/>
              <a:gd name="connsiteX9" fmla="*/ 482138 w 2960796"/>
              <a:gd name="connsiteY9" fmla="*/ 601940 h 734944"/>
              <a:gd name="connsiteX10" fmla="*/ 548640 w 2960796"/>
              <a:gd name="connsiteY10" fmla="*/ 585315 h 734944"/>
              <a:gd name="connsiteX11" fmla="*/ 598516 w 2960796"/>
              <a:gd name="connsiteY11" fmla="*/ 568689 h 734944"/>
              <a:gd name="connsiteX12" fmla="*/ 714894 w 2960796"/>
              <a:gd name="connsiteY12" fmla="*/ 535438 h 734944"/>
              <a:gd name="connsiteX13" fmla="*/ 781396 w 2960796"/>
              <a:gd name="connsiteY13" fmla="*/ 502188 h 734944"/>
              <a:gd name="connsiteX14" fmla="*/ 847898 w 2960796"/>
              <a:gd name="connsiteY14" fmla="*/ 485562 h 734944"/>
              <a:gd name="connsiteX15" fmla="*/ 997527 w 2960796"/>
              <a:gd name="connsiteY15" fmla="*/ 435686 h 734944"/>
              <a:gd name="connsiteX16" fmla="*/ 1147156 w 2960796"/>
              <a:gd name="connsiteY16" fmla="*/ 385809 h 734944"/>
              <a:gd name="connsiteX17" fmla="*/ 1246909 w 2960796"/>
              <a:gd name="connsiteY17" fmla="*/ 352558 h 734944"/>
              <a:gd name="connsiteX18" fmla="*/ 1296785 w 2960796"/>
              <a:gd name="connsiteY18" fmla="*/ 335933 h 734944"/>
              <a:gd name="connsiteX19" fmla="*/ 1346661 w 2960796"/>
              <a:gd name="connsiteY19" fmla="*/ 319308 h 734944"/>
              <a:gd name="connsiteX20" fmla="*/ 1496290 w 2960796"/>
              <a:gd name="connsiteY20" fmla="*/ 286057 h 734944"/>
              <a:gd name="connsiteX21" fmla="*/ 1596043 w 2960796"/>
              <a:gd name="connsiteY21" fmla="*/ 236180 h 734944"/>
              <a:gd name="connsiteX22" fmla="*/ 1645920 w 2960796"/>
              <a:gd name="connsiteY22" fmla="*/ 219555 h 734944"/>
              <a:gd name="connsiteX23" fmla="*/ 1695796 w 2960796"/>
              <a:gd name="connsiteY23" fmla="*/ 186304 h 734944"/>
              <a:gd name="connsiteX24" fmla="*/ 1795549 w 2960796"/>
              <a:gd name="connsiteY24" fmla="*/ 153053 h 734944"/>
              <a:gd name="connsiteX25" fmla="*/ 1845425 w 2960796"/>
              <a:gd name="connsiteY25" fmla="*/ 136428 h 734944"/>
              <a:gd name="connsiteX26" fmla="*/ 1895301 w 2960796"/>
              <a:gd name="connsiteY26" fmla="*/ 119802 h 734944"/>
              <a:gd name="connsiteX27" fmla="*/ 1961803 w 2960796"/>
              <a:gd name="connsiteY27" fmla="*/ 103177 h 734944"/>
              <a:gd name="connsiteX28" fmla="*/ 2078181 w 2960796"/>
              <a:gd name="connsiteY28" fmla="*/ 86551 h 734944"/>
              <a:gd name="connsiteX29" fmla="*/ 2161309 w 2960796"/>
              <a:gd name="connsiteY29" fmla="*/ 69926 h 734944"/>
              <a:gd name="connsiteX30" fmla="*/ 2560320 w 2960796"/>
              <a:gd name="connsiteY30" fmla="*/ 86551 h 734944"/>
              <a:gd name="connsiteX31" fmla="*/ 2660072 w 2960796"/>
              <a:gd name="connsiteY31" fmla="*/ 103177 h 734944"/>
              <a:gd name="connsiteX32" fmla="*/ 2809701 w 2960796"/>
              <a:gd name="connsiteY32" fmla="*/ 136428 h 734944"/>
              <a:gd name="connsiteX33" fmla="*/ 2909454 w 2960796"/>
              <a:gd name="connsiteY33" fmla="*/ 153053 h 734944"/>
              <a:gd name="connsiteX34" fmla="*/ 2959330 w 2960796"/>
              <a:gd name="connsiteY34" fmla="*/ 169678 h 734944"/>
              <a:gd name="connsiteX35" fmla="*/ 2876203 w 2960796"/>
              <a:gd name="connsiteY35" fmla="*/ 86551 h 734944"/>
              <a:gd name="connsiteX36" fmla="*/ 2842952 w 2960796"/>
              <a:gd name="connsiteY36" fmla="*/ 36675 h 734944"/>
              <a:gd name="connsiteX37" fmla="*/ 2793076 w 2960796"/>
              <a:gd name="connsiteY37" fmla="*/ 3424 h 734944"/>
              <a:gd name="connsiteX38" fmla="*/ 2842952 w 2960796"/>
              <a:gd name="connsiteY38" fmla="*/ 53300 h 734944"/>
              <a:gd name="connsiteX39" fmla="*/ 2892829 w 2960796"/>
              <a:gd name="connsiteY39" fmla="*/ 86551 h 734944"/>
              <a:gd name="connsiteX40" fmla="*/ 2942705 w 2960796"/>
              <a:gd name="connsiteY40" fmla="*/ 186304 h 734944"/>
              <a:gd name="connsiteX41" fmla="*/ 2793076 w 2960796"/>
              <a:gd name="connsiteY41" fmla="*/ 269431 h 734944"/>
              <a:gd name="connsiteX42" fmla="*/ 2759825 w 2960796"/>
              <a:gd name="connsiteY42" fmla="*/ 319308 h 734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960796" h="734944">
                <a:moveTo>
                  <a:pt x="149629" y="618566"/>
                </a:moveTo>
                <a:cubicBezTo>
                  <a:pt x="121307" y="622612"/>
                  <a:pt x="0" y="610440"/>
                  <a:pt x="0" y="685068"/>
                </a:cubicBezTo>
                <a:cubicBezTo>
                  <a:pt x="0" y="705049"/>
                  <a:pt x="22167" y="718319"/>
                  <a:pt x="33250" y="734944"/>
                </a:cubicBezTo>
                <a:cubicBezTo>
                  <a:pt x="44334" y="718319"/>
                  <a:pt x="63216" y="704777"/>
                  <a:pt x="66501" y="685068"/>
                </a:cubicBezTo>
                <a:cubicBezTo>
                  <a:pt x="69382" y="667782"/>
                  <a:pt x="67401" y="635191"/>
                  <a:pt x="49876" y="635191"/>
                </a:cubicBezTo>
                <a:cubicBezTo>
                  <a:pt x="32351" y="635191"/>
                  <a:pt x="20858" y="672676"/>
                  <a:pt x="33250" y="685068"/>
                </a:cubicBezTo>
                <a:cubicBezTo>
                  <a:pt x="45642" y="697460"/>
                  <a:pt x="65806" y="671107"/>
                  <a:pt x="83127" y="668442"/>
                </a:cubicBezTo>
                <a:cubicBezTo>
                  <a:pt x="138174" y="659973"/>
                  <a:pt x="194068" y="658324"/>
                  <a:pt x="249381" y="651817"/>
                </a:cubicBezTo>
                <a:cubicBezTo>
                  <a:pt x="288299" y="647238"/>
                  <a:pt x="327205" y="642201"/>
                  <a:pt x="365760" y="635191"/>
                </a:cubicBezTo>
                <a:cubicBezTo>
                  <a:pt x="437233" y="622196"/>
                  <a:pt x="419811" y="619748"/>
                  <a:pt x="482138" y="601940"/>
                </a:cubicBezTo>
                <a:cubicBezTo>
                  <a:pt x="504108" y="595663"/>
                  <a:pt x="526670" y="591592"/>
                  <a:pt x="548640" y="585315"/>
                </a:cubicBezTo>
                <a:cubicBezTo>
                  <a:pt x="565490" y="580501"/>
                  <a:pt x="581666" y="573503"/>
                  <a:pt x="598516" y="568689"/>
                </a:cubicBezTo>
                <a:cubicBezTo>
                  <a:pt x="640714" y="556632"/>
                  <a:pt x="675021" y="552526"/>
                  <a:pt x="714894" y="535438"/>
                </a:cubicBezTo>
                <a:cubicBezTo>
                  <a:pt x="737674" y="525675"/>
                  <a:pt x="758190" y="510890"/>
                  <a:pt x="781396" y="502188"/>
                </a:cubicBezTo>
                <a:cubicBezTo>
                  <a:pt x="802791" y="494165"/>
                  <a:pt x="826059" y="492282"/>
                  <a:pt x="847898" y="485562"/>
                </a:cubicBezTo>
                <a:cubicBezTo>
                  <a:pt x="898147" y="470101"/>
                  <a:pt x="948713" y="455212"/>
                  <a:pt x="997527" y="435686"/>
                </a:cubicBezTo>
                <a:cubicBezTo>
                  <a:pt x="1164200" y="369016"/>
                  <a:pt x="1003978" y="428763"/>
                  <a:pt x="1147156" y="385809"/>
                </a:cubicBezTo>
                <a:cubicBezTo>
                  <a:pt x="1180727" y="375737"/>
                  <a:pt x="1213658" y="363642"/>
                  <a:pt x="1246909" y="352558"/>
                </a:cubicBezTo>
                <a:lnTo>
                  <a:pt x="1296785" y="335933"/>
                </a:lnTo>
                <a:cubicBezTo>
                  <a:pt x="1313410" y="330391"/>
                  <a:pt x="1329660" y="323558"/>
                  <a:pt x="1346661" y="319308"/>
                </a:cubicBezTo>
                <a:cubicBezTo>
                  <a:pt x="1440577" y="295828"/>
                  <a:pt x="1390757" y="307163"/>
                  <a:pt x="1496290" y="286057"/>
                </a:cubicBezTo>
                <a:cubicBezTo>
                  <a:pt x="1529541" y="269431"/>
                  <a:pt x="1562071" y="251278"/>
                  <a:pt x="1596043" y="236180"/>
                </a:cubicBezTo>
                <a:cubicBezTo>
                  <a:pt x="1612057" y="229062"/>
                  <a:pt x="1630245" y="227392"/>
                  <a:pt x="1645920" y="219555"/>
                </a:cubicBezTo>
                <a:cubicBezTo>
                  <a:pt x="1663792" y="210619"/>
                  <a:pt x="1677537" y="194419"/>
                  <a:pt x="1695796" y="186304"/>
                </a:cubicBezTo>
                <a:cubicBezTo>
                  <a:pt x="1727825" y="172069"/>
                  <a:pt x="1762298" y="164137"/>
                  <a:pt x="1795549" y="153053"/>
                </a:cubicBezTo>
                <a:lnTo>
                  <a:pt x="1845425" y="136428"/>
                </a:lnTo>
                <a:cubicBezTo>
                  <a:pt x="1862050" y="130886"/>
                  <a:pt x="1878300" y="124052"/>
                  <a:pt x="1895301" y="119802"/>
                </a:cubicBezTo>
                <a:cubicBezTo>
                  <a:pt x="1917468" y="114260"/>
                  <a:pt x="1939322" y="107264"/>
                  <a:pt x="1961803" y="103177"/>
                </a:cubicBezTo>
                <a:cubicBezTo>
                  <a:pt x="2000357" y="96167"/>
                  <a:pt x="2039528" y="92993"/>
                  <a:pt x="2078181" y="86551"/>
                </a:cubicBezTo>
                <a:cubicBezTo>
                  <a:pt x="2106055" y="81905"/>
                  <a:pt x="2133600" y="75468"/>
                  <a:pt x="2161309" y="69926"/>
                </a:cubicBezTo>
                <a:cubicBezTo>
                  <a:pt x="2294313" y="75468"/>
                  <a:pt x="2427496" y="77696"/>
                  <a:pt x="2560320" y="86551"/>
                </a:cubicBezTo>
                <a:cubicBezTo>
                  <a:pt x="2593955" y="88793"/>
                  <a:pt x="2626906" y="97147"/>
                  <a:pt x="2660072" y="103177"/>
                </a:cubicBezTo>
                <a:cubicBezTo>
                  <a:pt x="2979575" y="161269"/>
                  <a:pt x="2542771" y="83042"/>
                  <a:pt x="2809701" y="136428"/>
                </a:cubicBezTo>
                <a:cubicBezTo>
                  <a:pt x="2842756" y="143039"/>
                  <a:pt x="2876203" y="147511"/>
                  <a:pt x="2909454" y="153053"/>
                </a:cubicBezTo>
                <a:cubicBezTo>
                  <a:pt x="2926079" y="158595"/>
                  <a:pt x="2951493" y="185352"/>
                  <a:pt x="2959330" y="169678"/>
                </a:cubicBezTo>
                <a:cubicBezTo>
                  <a:pt x="2973185" y="141968"/>
                  <a:pt x="2884515" y="92092"/>
                  <a:pt x="2876203" y="86551"/>
                </a:cubicBezTo>
                <a:cubicBezTo>
                  <a:pt x="2865119" y="69926"/>
                  <a:pt x="2857081" y="50804"/>
                  <a:pt x="2842952" y="36675"/>
                </a:cubicBezTo>
                <a:cubicBezTo>
                  <a:pt x="2828823" y="22546"/>
                  <a:pt x="2778947" y="-10705"/>
                  <a:pt x="2793076" y="3424"/>
                </a:cubicBezTo>
                <a:cubicBezTo>
                  <a:pt x="2809701" y="20049"/>
                  <a:pt x="2824890" y="38248"/>
                  <a:pt x="2842952" y="53300"/>
                </a:cubicBezTo>
                <a:cubicBezTo>
                  <a:pt x="2858302" y="66092"/>
                  <a:pt x="2876203" y="75467"/>
                  <a:pt x="2892829" y="86551"/>
                </a:cubicBezTo>
                <a:cubicBezTo>
                  <a:pt x="2896109" y="91471"/>
                  <a:pt x="2954573" y="169689"/>
                  <a:pt x="2942705" y="186304"/>
                </a:cubicBezTo>
                <a:cubicBezTo>
                  <a:pt x="2906975" y="236326"/>
                  <a:pt x="2846394" y="251659"/>
                  <a:pt x="2793076" y="269431"/>
                </a:cubicBezTo>
                <a:lnTo>
                  <a:pt x="2759825" y="319308"/>
                </a:lnTo>
              </a:path>
            </a:pathLst>
          </a:custGeom>
          <a:noFill/>
          <a:ln w="3810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133088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7874" name="Rectangle 2"/>
          <p:cNvSpPr>
            <a:spLocks noGrp="1" noChangeArrowheads="1"/>
          </p:cNvSpPr>
          <p:nvPr>
            <p:ph type="title"/>
          </p:nvPr>
        </p:nvSpPr>
        <p:spPr/>
        <p:txBody>
          <a:bodyPr/>
          <a:lstStyle/>
          <a:p>
            <a:pPr eaLnBrk="1" hangingPunct="1">
              <a:defRPr/>
            </a:pPr>
            <a:r>
              <a:rPr lang="en-US" dirty="0">
                <a:cs typeface="+mj-cs"/>
              </a:rPr>
              <a:t>Arrays </a:t>
            </a:r>
            <a:r>
              <a:rPr lang="en-US" dirty="0"/>
              <a:t>O</a:t>
            </a:r>
            <a:r>
              <a:rPr lang="en-US" dirty="0">
                <a:cs typeface="+mj-cs"/>
              </a:rPr>
              <a:t>f Other Types</a:t>
            </a:r>
          </a:p>
        </p:txBody>
      </p:sp>
      <p:sp>
        <p:nvSpPr>
          <p:cNvPr id="1487875" name="Rectangle 3"/>
          <p:cNvSpPr>
            <a:spLocks noGrp="1" noChangeArrowheads="1"/>
          </p:cNvSpPr>
          <p:nvPr>
            <p:ph type="body" idx="1"/>
          </p:nvPr>
        </p:nvSpPr>
        <p:spPr>
          <a:xfrm>
            <a:off x="504507" y="1679927"/>
            <a:ext cx="9071610" cy="5879748"/>
          </a:xfrm>
          <a:solidFill>
            <a:schemeClr val="bg1"/>
          </a:solidFill>
        </p:spPr>
        <p:txBody>
          <a:bodyPr/>
          <a:lstStyle/>
          <a:p>
            <a:pPr marL="0" indent="0">
              <a:lnSpc>
                <a:spcPct val="80000"/>
              </a:lnSpc>
              <a:buNone/>
              <a:defRPr/>
            </a:pPr>
            <a:r>
              <a:rPr lang="en-US" sz="2866" dirty="0">
                <a:cs typeface="Calibri"/>
              </a:rPr>
              <a:t>You can create arrays of any variable type.  For example:</a:t>
            </a:r>
          </a:p>
          <a:p>
            <a:pPr lvl="1" eaLnBrk="1" hangingPunct="1">
              <a:lnSpc>
                <a:spcPct val="80000"/>
              </a:lnSpc>
              <a:buFont typeface="Wingdings" charset="0"/>
              <a:buNone/>
              <a:defRPr/>
            </a:pPr>
            <a:endParaRPr lang="en-US" dirty="0">
              <a:latin typeface="Consolas" charset="0"/>
            </a:endParaRPr>
          </a:p>
          <a:p>
            <a:pPr lvl="1" eaLnBrk="1" hangingPunct="1">
              <a:lnSpc>
                <a:spcPct val="80000"/>
              </a:lnSpc>
              <a:buFont typeface="Wingdings" charset="0"/>
              <a:buNone/>
              <a:defRPr/>
            </a:pPr>
            <a:r>
              <a:rPr lang="en-US" sz="3086" dirty="0">
                <a:latin typeface="Consolas" charset="0"/>
              </a:rPr>
              <a:t>	</a:t>
            </a:r>
            <a:r>
              <a:rPr lang="en-US" sz="3086" b="1" dirty="0">
                <a:solidFill>
                  <a:srgbClr val="7030A0"/>
                </a:solidFill>
                <a:latin typeface="Consolas" charset="0"/>
              </a:rPr>
              <a:t>double</a:t>
            </a:r>
            <a:r>
              <a:rPr lang="en-US" sz="3086" dirty="0">
                <a:latin typeface="Consolas" charset="0"/>
              </a:rPr>
              <a:t>[] results = </a:t>
            </a:r>
            <a:r>
              <a:rPr lang="en-US" sz="3086" b="1" dirty="0">
                <a:solidFill>
                  <a:srgbClr val="7030A0"/>
                </a:solidFill>
                <a:latin typeface="Consolas" charset="0"/>
              </a:rPr>
              <a:t>new double</a:t>
            </a:r>
            <a:r>
              <a:rPr lang="en-US" sz="3086" dirty="0">
                <a:latin typeface="Consolas" charset="0"/>
              </a:rPr>
              <a:t>[5];</a:t>
            </a:r>
          </a:p>
          <a:p>
            <a:pPr lvl="1" eaLnBrk="1" hangingPunct="1">
              <a:lnSpc>
                <a:spcPct val="80000"/>
              </a:lnSpc>
              <a:buFont typeface="Wingdings" charset="0"/>
              <a:buNone/>
              <a:defRPr/>
            </a:pPr>
            <a:endParaRPr lang="en-US" sz="3086" dirty="0">
              <a:latin typeface="Consolas" charset="0"/>
            </a:endParaRPr>
          </a:p>
          <a:p>
            <a:pPr lvl="1" eaLnBrk="1" hangingPunct="1">
              <a:lnSpc>
                <a:spcPct val="80000"/>
              </a:lnSpc>
              <a:buFont typeface="Wingdings" charset="0"/>
              <a:buNone/>
              <a:defRPr/>
            </a:pPr>
            <a:r>
              <a:rPr lang="en-US" sz="3086" dirty="0">
                <a:latin typeface="Consolas" charset="0"/>
              </a:rPr>
              <a:t>	String[] names = </a:t>
            </a:r>
            <a:r>
              <a:rPr lang="en-US" sz="3086" b="1" dirty="0">
                <a:solidFill>
                  <a:srgbClr val="7030A0"/>
                </a:solidFill>
                <a:latin typeface="Consolas" charset="0"/>
              </a:rPr>
              <a:t>new</a:t>
            </a:r>
            <a:r>
              <a:rPr lang="en-US" sz="3086" dirty="0">
                <a:latin typeface="Consolas" charset="0"/>
              </a:rPr>
              <a:t> String[3];</a:t>
            </a:r>
          </a:p>
          <a:p>
            <a:pPr lvl="1" eaLnBrk="1" hangingPunct="1">
              <a:lnSpc>
                <a:spcPct val="80000"/>
              </a:lnSpc>
              <a:buFont typeface="Wingdings" charset="0"/>
              <a:buNone/>
              <a:defRPr/>
            </a:pPr>
            <a:endParaRPr lang="en-US" sz="3086" dirty="0">
              <a:latin typeface="Consolas" charset="0"/>
            </a:endParaRPr>
          </a:p>
          <a:p>
            <a:pPr lvl="1" eaLnBrk="1" hangingPunct="1">
              <a:lnSpc>
                <a:spcPct val="80000"/>
              </a:lnSpc>
              <a:buFont typeface="Wingdings" charset="0"/>
              <a:buNone/>
              <a:defRPr/>
            </a:pPr>
            <a:r>
              <a:rPr lang="en-US" sz="3086" dirty="0">
                <a:latin typeface="Consolas" charset="0"/>
              </a:rPr>
              <a:t>	</a:t>
            </a:r>
            <a:r>
              <a:rPr lang="en-US" sz="3086" b="1" dirty="0" err="1">
                <a:solidFill>
                  <a:srgbClr val="7030A0"/>
                </a:solidFill>
                <a:latin typeface="Consolas" charset="0"/>
              </a:rPr>
              <a:t>boolean</a:t>
            </a:r>
            <a:r>
              <a:rPr lang="en-US" sz="3086" dirty="0">
                <a:latin typeface="Consolas" charset="0"/>
              </a:rPr>
              <a:t>[] switches = </a:t>
            </a:r>
            <a:r>
              <a:rPr lang="en-US" sz="3086" b="1" dirty="0">
                <a:solidFill>
                  <a:srgbClr val="7030A0"/>
                </a:solidFill>
                <a:latin typeface="Consolas" charset="0"/>
              </a:rPr>
              <a:t>new </a:t>
            </a:r>
            <a:r>
              <a:rPr lang="en-US" sz="3086" b="1" dirty="0" err="1">
                <a:solidFill>
                  <a:srgbClr val="7030A0"/>
                </a:solidFill>
                <a:latin typeface="Consolas" charset="0"/>
              </a:rPr>
              <a:t>boolean</a:t>
            </a:r>
            <a:r>
              <a:rPr lang="en-US" sz="3086" dirty="0">
                <a:latin typeface="Consolas" charset="0"/>
              </a:rPr>
              <a:t>[4];</a:t>
            </a:r>
          </a:p>
          <a:p>
            <a:pPr lvl="1" eaLnBrk="1" hangingPunct="1">
              <a:lnSpc>
                <a:spcPct val="80000"/>
              </a:lnSpc>
              <a:buFont typeface="Wingdings" charset="0"/>
              <a:buNone/>
              <a:defRPr/>
            </a:pPr>
            <a:endParaRPr lang="en-US" sz="3086" dirty="0">
              <a:latin typeface="Consolas" charset="0"/>
            </a:endParaRPr>
          </a:p>
          <a:p>
            <a:pPr lvl="1" eaLnBrk="1" hangingPunct="1">
              <a:lnSpc>
                <a:spcPct val="80000"/>
              </a:lnSpc>
              <a:buFont typeface="Wingdings" charset="0"/>
              <a:buNone/>
              <a:defRPr/>
            </a:pPr>
            <a:r>
              <a:rPr lang="en-US" sz="3086" dirty="0">
                <a:latin typeface="Consolas" charset="0"/>
              </a:rPr>
              <a:t>	</a:t>
            </a:r>
            <a:r>
              <a:rPr lang="en-US" sz="3086" dirty="0" err="1">
                <a:latin typeface="Consolas" charset="0"/>
              </a:rPr>
              <a:t>GRect</a:t>
            </a:r>
            <a:r>
              <a:rPr lang="en-US" sz="3086" dirty="0">
                <a:latin typeface="Consolas" charset="0"/>
              </a:rPr>
              <a:t>[] </a:t>
            </a:r>
            <a:r>
              <a:rPr lang="en-US" sz="3086" dirty="0" err="1">
                <a:latin typeface="Consolas" charset="0"/>
              </a:rPr>
              <a:t>rects</a:t>
            </a:r>
            <a:r>
              <a:rPr lang="en-US" sz="3086" dirty="0">
                <a:latin typeface="Consolas" charset="0"/>
              </a:rPr>
              <a:t> = </a:t>
            </a:r>
            <a:r>
              <a:rPr lang="en-US" sz="3086" b="1" dirty="0">
                <a:solidFill>
                  <a:srgbClr val="7030A0"/>
                </a:solidFill>
                <a:latin typeface="Consolas" charset="0"/>
              </a:rPr>
              <a:t>new</a:t>
            </a:r>
            <a:r>
              <a:rPr lang="en-US" sz="3086" dirty="0">
                <a:solidFill>
                  <a:srgbClr val="7030A0"/>
                </a:solidFill>
                <a:latin typeface="Consolas" charset="0"/>
              </a:rPr>
              <a:t> </a:t>
            </a:r>
            <a:r>
              <a:rPr lang="en-US" sz="3086" dirty="0" err="1">
                <a:latin typeface="Consolas" charset="0"/>
              </a:rPr>
              <a:t>GRect</a:t>
            </a:r>
            <a:r>
              <a:rPr lang="en-US" sz="3086" dirty="0">
                <a:latin typeface="Consolas" charset="0"/>
              </a:rPr>
              <a:t>[5];</a:t>
            </a:r>
          </a:p>
          <a:p>
            <a:pPr lvl="1" eaLnBrk="1" hangingPunct="1">
              <a:lnSpc>
                <a:spcPct val="80000"/>
              </a:lnSpc>
              <a:buFont typeface="Wingdings" charset="0"/>
              <a:buNone/>
              <a:defRPr/>
            </a:pPr>
            <a:endParaRPr lang="en-US" sz="882" dirty="0">
              <a:latin typeface="Consolas" charset="0"/>
            </a:endParaRPr>
          </a:p>
          <a:p>
            <a:pPr lvl="1" eaLnBrk="1" hangingPunct="1">
              <a:lnSpc>
                <a:spcPct val="80000"/>
              </a:lnSpc>
              <a:buFont typeface="Wingdings" charset="0"/>
              <a:buNone/>
              <a:defRPr/>
            </a:pPr>
            <a:endParaRPr lang="en-US" dirty="0">
              <a:latin typeface="Consolas" charset="0"/>
            </a:endParaRPr>
          </a:p>
          <a:p>
            <a:pPr eaLnBrk="1" hangingPunct="1">
              <a:lnSpc>
                <a:spcPct val="90000"/>
              </a:lnSpc>
              <a:defRPr/>
            </a:pPr>
            <a:r>
              <a:rPr lang="en-US" dirty="0">
                <a:cs typeface="+mn-cs"/>
              </a:rPr>
              <a:t>Java initializes each element of a new array to its </a:t>
            </a:r>
            <a:r>
              <a:rPr lang="en-US" i="1" dirty="0">
                <a:cs typeface="+mn-cs"/>
              </a:rPr>
              <a:t>default value</a:t>
            </a:r>
            <a:r>
              <a:rPr lang="en-US" dirty="0">
                <a:cs typeface="+mn-cs"/>
              </a:rPr>
              <a:t>, which is </a:t>
            </a:r>
            <a:r>
              <a:rPr lang="en-US" b="1" dirty="0">
                <a:cs typeface="+mn-cs"/>
              </a:rPr>
              <a:t>0</a:t>
            </a:r>
            <a:r>
              <a:rPr lang="en-US" dirty="0">
                <a:cs typeface="+mn-cs"/>
              </a:rPr>
              <a:t> for </a:t>
            </a:r>
            <a:r>
              <a:rPr lang="en-US" dirty="0" err="1">
                <a:latin typeface="Consolas" charset="0"/>
                <a:ea typeface="Consolas" charset="0"/>
                <a:cs typeface="Consolas" charset="0"/>
              </a:rPr>
              <a:t>int</a:t>
            </a:r>
            <a:r>
              <a:rPr lang="en-US" dirty="0">
                <a:cs typeface="+mn-cs"/>
              </a:rPr>
              <a:t> and  </a:t>
            </a:r>
            <a:r>
              <a:rPr lang="en-US" dirty="0">
                <a:latin typeface="Courier" charset="0"/>
                <a:ea typeface="Courier" charset="0"/>
                <a:cs typeface="Courier" charset="0"/>
              </a:rPr>
              <a:t>double</a:t>
            </a:r>
            <a:r>
              <a:rPr lang="en-US" dirty="0">
                <a:cs typeface="+mn-cs"/>
              </a:rPr>
              <a:t>, </a:t>
            </a:r>
            <a:r>
              <a:rPr lang="en-US" dirty="0">
                <a:latin typeface="Consolas" charset="0"/>
                <a:ea typeface="Consolas" charset="0"/>
                <a:cs typeface="Consolas" charset="0"/>
              </a:rPr>
              <a:t>‘\0’</a:t>
            </a:r>
            <a:r>
              <a:rPr lang="en-US" dirty="0">
                <a:cs typeface="+mn-cs"/>
              </a:rPr>
              <a:t> for </a:t>
            </a:r>
            <a:r>
              <a:rPr lang="en-US" dirty="0">
                <a:latin typeface="Consolas" charset="0"/>
                <a:ea typeface="Consolas" charset="0"/>
                <a:cs typeface="Consolas" charset="0"/>
              </a:rPr>
              <a:t>char</a:t>
            </a:r>
            <a:r>
              <a:rPr lang="en-US" dirty="0">
                <a:cs typeface="+mn-cs"/>
              </a:rPr>
              <a:t>, </a:t>
            </a:r>
            <a:r>
              <a:rPr lang="en-US" b="1" dirty="0">
                <a:latin typeface="Consolas" charset="0"/>
                <a:ea typeface="Consolas" charset="0"/>
                <a:cs typeface="Consolas" charset="0"/>
              </a:rPr>
              <a:t>false</a:t>
            </a:r>
            <a:r>
              <a:rPr lang="en-US" dirty="0">
                <a:cs typeface="+mn-cs"/>
              </a:rPr>
              <a:t> for </a:t>
            </a:r>
            <a:r>
              <a:rPr lang="en-US" dirty="0" err="1">
                <a:latin typeface="Consolas" charset="0"/>
                <a:ea typeface="Consolas" charset="0"/>
                <a:cs typeface="Consolas" charset="0"/>
              </a:rPr>
              <a:t>boolean</a:t>
            </a:r>
            <a:r>
              <a:rPr lang="en-US" dirty="0">
                <a:cs typeface="+mn-cs"/>
              </a:rPr>
              <a:t>, and </a:t>
            </a:r>
            <a:r>
              <a:rPr lang="en-US" b="1" dirty="0">
                <a:latin typeface="Consolas" charset="0"/>
                <a:ea typeface="Consolas" charset="0"/>
                <a:cs typeface="Consolas" charset="0"/>
              </a:rPr>
              <a:t>null</a:t>
            </a:r>
            <a:r>
              <a:rPr lang="en-US" dirty="0">
                <a:cs typeface="+mn-cs"/>
              </a:rPr>
              <a:t> for objects.</a:t>
            </a:r>
          </a:p>
        </p:txBody>
      </p:sp>
      <p:sp>
        <p:nvSpPr>
          <p:cNvPr id="4" name="Title Placeholder 1">
            <a:extLst>
              <a:ext uri="{FF2B5EF4-FFF2-40B4-BE49-F238E27FC236}">
                <a16:creationId xmlns:a16="http://schemas.microsoft.com/office/drawing/2014/main" id="{B57B9222-84B4-1E4E-9BB6-C6A54A007873}"/>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Many flavors of arrays</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1093702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8787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8787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87875">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87875">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8787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7874" name="Rectangle 2"/>
          <p:cNvSpPr>
            <a:spLocks noGrp="1" noChangeArrowheads="1"/>
          </p:cNvSpPr>
          <p:nvPr>
            <p:ph type="title"/>
          </p:nvPr>
        </p:nvSpPr>
        <p:spPr/>
        <p:txBody>
          <a:bodyPr/>
          <a:lstStyle/>
          <a:p>
            <a:pPr eaLnBrk="1" hangingPunct="1">
              <a:defRPr/>
            </a:pPr>
            <a:r>
              <a:rPr lang="en-US" dirty="0">
                <a:cs typeface="+mj-cs"/>
              </a:rPr>
              <a:t>Arrays </a:t>
            </a:r>
            <a:r>
              <a:rPr lang="en-US" dirty="0"/>
              <a:t>O</a:t>
            </a:r>
            <a:r>
              <a:rPr lang="en-US" dirty="0">
                <a:cs typeface="+mj-cs"/>
              </a:rPr>
              <a:t>f Other Types</a:t>
            </a:r>
          </a:p>
        </p:txBody>
      </p:sp>
      <p:sp>
        <p:nvSpPr>
          <p:cNvPr id="1487875" name="Rectangle 3"/>
          <p:cNvSpPr>
            <a:spLocks noGrp="1" noChangeArrowheads="1"/>
          </p:cNvSpPr>
          <p:nvPr>
            <p:ph type="body" idx="1"/>
          </p:nvPr>
        </p:nvSpPr>
        <p:spPr>
          <a:xfrm>
            <a:off x="504507" y="1679927"/>
            <a:ext cx="9071610" cy="5879748"/>
          </a:xfrm>
          <a:solidFill>
            <a:schemeClr val="bg1"/>
          </a:solidFill>
        </p:spPr>
        <p:txBody>
          <a:bodyPr/>
          <a:lstStyle/>
          <a:p>
            <a:pPr marL="0" indent="0">
              <a:lnSpc>
                <a:spcPct val="80000"/>
              </a:lnSpc>
              <a:buNone/>
              <a:defRPr/>
            </a:pPr>
            <a:r>
              <a:rPr lang="en-US" sz="2866" dirty="0">
                <a:cs typeface="Calibri"/>
              </a:rPr>
              <a:t>You can create arrays of any variable type.  For example:</a:t>
            </a:r>
          </a:p>
          <a:p>
            <a:pPr lvl="1" eaLnBrk="1" hangingPunct="1">
              <a:lnSpc>
                <a:spcPct val="80000"/>
              </a:lnSpc>
              <a:buFont typeface="Wingdings" charset="0"/>
              <a:buNone/>
              <a:defRPr/>
            </a:pPr>
            <a:endParaRPr lang="en-US" dirty="0">
              <a:latin typeface="Consolas" charset="0"/>
            </a:endParaRPr>
          </a:p>
          <a:p>
            <a:pPr lvl="1" eaLnBrk="1" hangingPunct="1">
              <a:lnSpc>
                <a:spcPct val="80000"/>
              </a:lnSpc>
              <a:buFont typeface="Wingdings" charset="0"/>
              <a:buNone/>
              <a:defRPr/>
            </a:pPr>
            <a:r>
              <a:rPr lang="en-US" sz="3086" dirty="0">
                <a:latin typeface="Consolas" charset="0"/>
              </a:rPr>
              <a:t>	</a:t>
            </a:r>
            <a:r>
              <a:rPr lang="en-US" sz="3086" b="1" dirty="0">
                <a:solidFill>
                  <a:srgbClr val="7030A0"/>
                </a:solidFill>
                <a:latin typeface="Consolas" charset="0"/>
              </a:rPr>
              <a:t>char</a:t>
            </a:r>
            <a:r>
              <a:rPr lang="en-US" sz="3086" dirty="0">
                <a:latin typeface="Consolas" charset="0"/>
              </a:rPr>
              <a:t>[] </a:t>
            </a:r>
            <a:r>
              <a:rPr lang="en-US" sz="3086" dirty="0" err="1">
                <a:latin typeface="Consolas" charset="0"/>
              </a:rPr>
              <a:t>oldSchoolString</a:t>
            </a:r>
            <a:r>
              <a:rPr lang="en-US" sz="3086" dirty="0">
                <a:latin typeface="Consolas" charset="0"/>
              </a:rPr>
              <a:t> = </a:t>
            </a:r>
            <a:r>
              <a:rPr lang="en-US" sz="3086" b="1" dirty="0">
                <a:solidFill>
                  <a:srgbClr val="7030A0"/>
                </a:solidFill>
                <a:latin typeface="Consolas" charset="0"/>
              </a:rPr>
              <a:t>new char</a:t>
            </a:r>
            <a:r>
              <a:rPr lang="en-US" sz="3086" dirty="0">
                <a:latin typeface="Consolas" charset="0"/>
              </a:rPr>
              <a:t>[5];</a:t>
            </a:r>
          </a:p>
          <a:p>
            <a:pPr lvl="1" eaLnBrk="1" hangingPunct="1">
              <a:lnSpc>
                <a:spcPct val="80000"/>
              </a:lnSpc>
              <a:buFont typeface="Wingdings" charset="0"/>
              <a:buNone/>
              <a:defRPr/>
            </a:pPr>
            <a:endParaRPr lang="en-US" sz="3086" dirty="0">
              <a:latin typeface="Consolas" charset="0"/>
            </a:endParaRPr>
          </a:p>
          <a:p>
            <a:pPr lvl="1" eaLnBrk="1" hangingPunct="1">
              <a:lnSpc>
                <a:spcPct val="80000"/>
              </a:lnSpc>
              <a:buFont typeface="Wingdings" charset="0"/>
              <a:buNone/>
              <a:defRPr/>
            </a:pPr>
            <a:r>
              <a:rPr lang="en-US" sz="3086" dirty="0">
                <a:latin typeface="Consolas" charset="0"/>
              </a:rPr>
              <a:t>	</a:t>
            </a:r>
          </a:p>
          <a:p>
            <a:pPr lvl="1" eaLnBrk="1" hangingPunct="1">
              <a:lnSpc>
                <a:spcPct val="80000"/>
              </a:lnSpc>
              <a:buFont typeface="Wingdings" charset="0"/>
              <a:buNone/>
              <a:defRPr/>
            </a:pPr>
            <a:endParaRPr lang="en-US" sz="3086" dirty="0">
              <a:latin typeface="Consolas" charset="0"/>
            </a:endParaRPr>
          </a:p>
          <a:p>
            <a:pPr lvl="1" eaLnBrk="1" hangingPunct="1">
              <a:lnSpc>
                <a:spcPct val="80000"/>
              </a:lnSpc>
              <a:buFont typeface="Wingdings" charset="0"/>
              <a:buNone/>
              <a:defRPr/>
            </a:pPr>
            <a:endParaRPr lang="en-US" sz="3086" dirty="0">
              <a:latin typeface="Consolas" charset="0"/>
            </a:endParaRPr>
          </a:p>
          <a:p>
            <a:pPr lvl="1" eaLnBrk="1" hangingPunct="1">
              <a:lnSpc>
                <a:spcPct val="80000"/>
              </a:lnSpc>
              <a:buFont typeface="Wingdings" charset="0"/>
              <a:buNone/>
              <a:defRPr/>
            </a:pPr>
            <a:endParaRPr lang="en-US" sz="3086" dirty="0">
              <a:latin typeface="Consolas" charset="0"/>
            </a:endParaRPr>
          </a:p>
          <a:p>
            <a:pPr lvl="1" eaLnBrk="1" hangingPunct="1">
              <a:lnSpc>
                <a:spcPct val="80000"/>
              </a:lnSpc>
              <a:buFont typeface="Wingdings" charset="0"/>
              <a:buNone/>
              <a:defRPr/>
            </a:pPr>
            <a:endParaRPr lang="en-US" sz="3086" dirty="0">
              <a:latin typeface="Consolas" charset="0"/>
            </a:endParaRPr>
          </a:p>
          <a:p>
            <a:pPr lvl="1" eaLnBrk="1" hangingPunct="1">
              <a:lnSpc>
                <a:spcPct val="80000"/>
              </a:lnSpc>
              <a:buFont typeface="Wingdings" charset="0"/>
              <a:buNone/>
              <a:defRPr/>
            </a:pPr>
            <a:endParaRPr lang="en-US" sz="882" dirty="0">
              <a:latin typeface="Consolas" charset="0"/>
            </a:endParaRPr>
          </a:p>
          <a:p>
            <a:pPr lvl="1" eaLnBrk="1" hangingPunct="1">
              <a:lnSpc>
                <a:spcPct val="80000"/>
              </a:lnSpc>
              <a:buFont typeface="Wingdings" charset="0"/>
              <a:buNone/>
              <a:defRPr/>
            </a:pPr>
            <a:endParaRPr lang="en-US" dirty="0">
              <a:latin typeface="Consolas" charset="0"/>
            </a:endParaRPr>
          </a:p>
          <a:p>
            <a:pPr eaLnBrk="1" hangingPunct="1">
              <a:lnSpc>
                <a:spcPct val="90000"/>
              </a:lnSpc>
              <a:defRPr/>
            </a:pPr>
            <a:r>
              <a:rPr lang="en-US" dirty="0">
                <a:cs typeface="+mn-cs"/>
              </a:rPr>
              <a:t>Java initializes each element of a new array to its </a:t>
            </a:r>
            <a:r>
              <a:rPr lang="en-US" i="1" dirty="0">
                <a:cs typeface="+mn-cs"/>
              </a:rPr>
              <a:t>default value</a:t>
            </a:r>
            <a:r>
              <a:rPr lang="en-US" dirty="0">
                <a:cs typeface="+mn-cs"/>
              </a:rPr>
              <a:t>, which is </a:t>
            </a:r>
            <a:r>
              <a:rPr lang="en-US" b="1" dirty="0">
                <a:cs typeface="+mn-cs"/>
              </a:rPr>
              <a:t>0</a:t>
            </a:r>
            <a:r>
              <a:rPr lang="en-US" dirty="0">
                <a:cs typeface="+mn-cs"/>
              </a:rPr>
              <a:t> for </a:t>
            </a:r>
            <a:r>
              <a:rPr lang="en-US" dirty="0" err="1">
                <a:latin typeface="Consolas" charset="0"/>
                <a:ea typeface="Consolas" charset="0"/>
                <a:cs typeface="Consolas" charset="0"/>
              </a:rPr>
              <a:t>int</a:t>
            </a:r>
            <a:r>
              <a:rPr lang="en-US" dirty="0">
                <a:cs typeface="+mn-cs"/>
              </a:rPr>
              <a:t> and  </a:t>
            </a:r>
            <a:r>
              <a:rPr lang="en-US" dirty="0">
                <a:latin typeface="Courier" charset="0"/>
                <a:ea typeface="Courier" charset="0"/>
                <a:cs typeface="Courier" charset="0"/>
              </a:rPr>
              <a:t>double</a:t>
            </a:r>
            <a:r>
              <a:rPr lang="en-US" dirty="0">
                <a:cs typeface="+mn-cs"/>
              </a:rPr>
              <a:t>, </a:t>
            </a:r>
            <a:r>
              <a:rPr lang="en-US" dirty="0">
                <a:latin typeface="Consolas" charset="0"/>
                <a:ea typeface="Consolas" charset="0"/>
                <a:cs typeface="Consolas" charset="0"/>
              </a:rPr>
              <a:t>‘\0’</a:t>
            </a:r>
            <a:r>
              <a:rPr lang="en-US" dirty="0">
                <a:cs typeface="+mn-cs"/>
              </a:rPr>
              <a:t> for </a:t>
            </a:r>
            <a:r>
              <a:rPr lang="en-US" dirty="0">
                <a:latin typeface="Consolas" charset="0"/>
                <a:ea typeface="Consolas" charset="0"/>
                <a:cs typeface="Consolas" charset="0"/>
              </a:rPr>
              <a:t>char</a:t>
            </a:r>
            <a:r>
              <a:rPr lang="en-US" dirty="0">
                <a:cs typeface="+mn-cs"/>
              </a:rPr>
              <a:t>, </a:t>
            </a:r>
            <a:r>
              <a:rPr lang="en-US" b="1" dirty="0">
                <a:latin typeface="Consolas" charset="0"/>
                <a:ea typeface="Consolas" charset="0"/>
                <a:cs typeface="Consolas" charset="0"/>
              </a:rPr>
              <a:t>false</a:t>
            </a:r>
            <a:r>
              <a:rPr lang="en-US" dirty="0">
                <a:cs typeface="+mn-cs"/>
              </a:rPr>
              <a:t> for </a:t>
            </a:r>
            <a:r>
              <a:rPr lang="en-US" dirty="0" err="1">
                <a:latin typeface="Consolas" charset="0"/>
                <a:ea typeface="Consolas" charset="0"/>
                <a:cs typeface="Consolas" charset="0"/>
              </a:rPr>
              <a:t>boolean</a:t>
            </a:r>
            <a:r>
              <a:rPr lang="en-US" dirty="0">
                <a:cs typeface="+mn-cs"/>
              </a:rPr>
              <a:t>, and </a:t>
            </a:r>
            <a:r>
              <a:rPr lang="en-US" b="1" dirty="0">
                <a:latin typeface="Consolas" charset="0"/>
                <a:ea typeface="Consolas" charset="0"/>
                <a:cs typeface="Consolas" charset="0"/>
              </a:rPr>
              <a:t>null</a:t>
            </a:r>
            <a:r>
              <a:rPr lang="en-US" dirty="0">
                <a:cs typeface="+mn-cs"/>
              </a:rPr>
              <a:t> for objects.</a:t>
            </a:r>
          </a:p>
        </p:txBody>
      </p:sp>
      <p:sp>
        <p:nvSpPr>
          <p:cNvPr id="4" name="Title Placeholder 1">
            <a:extLst>
              <a:ext uri="{FF2B5EF4-FFF2-40B4-BE49-F238E27FC236}">
                <a16:creationId xmlns:a16="http://schemas.microsoft.com/office/drawing/2014/main" id="{B57B9222-84B4-1E4E-9BB6-C6A54A007873}"/>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Many flavors of arrays</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3858747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8787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8787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8787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33A3A704-A6C9-FA4F-ABA5-EED47AA5EAFC}"/>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Data Structures</a:t>
            </a:r>
            <a:endParaRPr lang="en-US" sz="4600" b="1" dirty="0">
              <a:latin typeface="Courier" charset="0"/>
              <a:ea typeface="Courier" charset="0"/>
              <a:cs typeface="Courier" charset="0"/>
            </a:endParaRPr>
          </a:p>
        </p:txBody>
      </p:sp>
      <p:graphicFrame>
        <p:nvGraphicFramePr>
          <p:cNvPr id="5" name="Table 4">
            <a:extLst>
              <a:ext uri="{FF2B5EF4-FFF2-40B4-BE49-F238E27FC236}">
                <a16:creationId xmlns:a16="http://schemas.microsoft.com/office/drawing/2014/main" id="{96FA5814-F8CA-2D41-8D22-9AD686D7E62D}"/>
              </a:ext>
            </a:extLst>
          </p:cNvPr>
          <p:cNvGraphicFramePr>
            <a:graphicFrameLocks noGrp="1"/>
          </p:cNvGraphicFramePr>
          <p:nvPr>
            <p:extLst>
              <p:ext uri="{D42A27DB-BD31-4B8C-83A1-F6EECF244321}">
                <p14:modId xmlns:p14="http://schemas.microsoft.com/office/powerpoint/2010/main" val="867784946"/>
              </p:ext>
            </p:extLst>
          </p:nvPr>
        </p:nvGraphicFramePr>
        <p:xfrm>
          <a:off x="163512" y="1493837"/>
          <a:ext cx="9829800" cy="5257800"/>
        </p:xfrm>
        <a:graphic>
          <a:graphicData uri="http://schemas.openxmlformats.org/drawingml/2006/table">
            <a:tbl>
              <a:tblPr firstRow="1" bandRow="1">
                <a:tableStyleId>{2D5ABB26-0587-4C30-8999-92F81FD0307C}</a:tableStyleId>
              </a:tblPr>
              <a:tblGrid>
                <a:gridCol w="1935000">
                  <a:extLst>
                    <a:ext uri="{9D8B030D-6E8A-4147-A177-3AD203B41FA5}">
                      <a16:colId xmlns:a16="http://schemas.microsoft.com/office/drawing/2014/main" val="3748772204"/>
                    </a:ext>
                  </a:extLst>
                </a:gridCol>
                <a:gridCol w="3932400">
                  <a:extLst>
                    <a:ext uri="{9D8B030D-6E8A-4147-A177-3AD203B41FA5}">
                      <a16:colId xmlns:a16="http://schemas.microsoft.com/office/drawing/2014/main" val="3664556330"/>
                    </a:ext>
                  </a:extLst>
                </a:gridCol>
                <a:gridCol w="3962400">
                  <a:extLst>
                    <a:ext uri="{9D8B030D-6E8A-4147-A177-3AD203B41FA5}">
                      <a16:colId xmlns:a16="http://schemas.microsoft.com/office/drawing/2014/main" val="1003131789"/>
                    </a:ext>
                  </a:extLst>
                </a:gridCol>
              </a:tblGrid>
              <a:tr h="876300">
                <a:tc>
                  <a:txBody>
                    <a:bodyPr/>
                    <a:lstStyle/>
                    <a:p>
                      <a:pPr algn="ctr"/>
                      <a:r>
                        <a:rPr lang="en-US" sz="2400" b="1" dirty="0"/>
                        <a:t>Operation</a:t>
                      </a:r>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400" b="1" dirty="0"/>
                        <a:t>Strings</a:t>
                      </a:r>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400" b="1" dirty="0"/>
                        <a:t>Arrays</a:t>
                      </a:r>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446703050"/>
                  </a:ext>
                </a:extLst>
              </a:tr>
              <a:tr h="876300">
                <a:tc>
                  <a:txBody>
                    <a:bodyPr/>
                    <a:lstStyle/>
                    <a:p>
                      <a:pPr algn="l"/>
                      <a:r>
                        <a:rPr lang="en-US" dirty="0"/>
                        <a:t>Make a new one</a:t>
                      </a:r>
                    </a:p>
                  </a:txBody>
                  <a:tcPr anchor="ctr">
                    <a:lnT w="12700" cap="flat" cmpd="sng" algn="ctr">
                      <a:solidFill>
                        <a:schemeClr val="tx1"/>
                      </a:solidFill>
                      <a:prstDash val="solid"/>
                      <a:round/>
                      <a:headEnd type="none" w="med" len="med"/>
                      <a:tailEnd type="none" w="med" len="med"/>
                    </a:lnT>
                    <a:solidFill>
                      <a:schemeClr val="bg1"/>
                    </a:solidFill>
                  </a:tcPr>
                </a:tc>
                <a:tc>
                  <a:txBody>
                    <a:bodyPr/>
                    <a:lstStyle/>
                    <a:p>
                      <a:pPr algn="ctr"/>
                      <a:r>
                        <a:rPr lang="en-US" sz="1600" dirty="0">
                          <a:latin typeface="Courier" pitchFamily="2" charset="0"/>
                        </a:rPr>
                        <a:t>String </a:t>
                      </a:r>
                      <a:r>
                        <a:rPr lang="en-US" sz="1600" dirty="0" err="1">
                          <a:latin typeface="Courier" pitchFamily="2" charset="0"/>
                        </a:rPr>
                        <a:t>str</a:t>
                      </a:r>
                      <a:r>
                        <a:rPr lang="en-US" sz="1600" dirty="0">
                          <a:latin typeface="Courier" pitchFamily="2" charset="0"/>
                        </a:rPr>
                        <a:t> = “</a:t>
                      </a:r>
                      <a:r>
                        <a:rPr lang="en-US" sz="1600" dirty="0" err="1">
                          <a:latin typeface="Courier" pitchFamily="2" charset="0"/>
                        </a:rPr>
                        <a:t>abc</a:t>
                      </a:r>
                      <a:r>
                        <a:rPr lang="en-US" sz="1600" dirty="0">
                          <a:latin typeface="Courier" pitchFamily="2" charset="0"/>
                        </a:rPr>
                        <a:t>”;</a:t>
                      </a:r>
                    </a:p>
                  </a:txBody>
                  <a:tcPr anchor="ctr">
                    <a:lnT w="12700" cap="flat" cmpd="sng" algn="ctr">
                      <a:solidFill>
                        <a:schemeClr val="tx1"/>
                      </a:solidFill>
                      <a:prstDash val="solid"/>
                      <a:round/>
                      <a:headEnd type="none" w="med" len="med"/>
                      <a:tailEnd type="none" w="med" len="med"/>
                    </a:lnT>
                    <a:solidFill>
                      <a:schemeClr val="bg1"/>
                    </a:solidFill>
                  </a:tcPr>
                </a:tc>
                <a:tc>
                  <a:txBody>
                    <a:bodyPr/>
                    <a:lstStyle/>
                    <a:p>
                      <a:pPr algn="ctr"/>
                      <a:endParaRPr lang="en-US" sz="1600" dirty="0">
                        <a:latin typeface="Courier" pitchFamily="2" charset="0"/>
                      </a:endParaRPr>
                    </a:p>
                  </a:txBody>
                  <a:tcPr anchor="ct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1766887935"/>
                  </a:ext>
                </a:extLst>
              </a:tr>
              <a:tr h="876300">
                <a:tc>
                  <a:txBody>
                    <a:bodyPr/>
                    <a:lstStyle/>
                    <a:p>
                      <a:pPr algn="l"/>
                      <a:r>
                        <a:rPr lang="en-US" dirty="0"/>
                        <a:t>Get length?</a:t>
                      </a:r>
                    </a:p>
                  </a:txBody>
                  <a:tcPr anchor="ctr">
                    <a:solidFill>
                      <a:schemeClr val="bg1"/>
                    </a:solidFill>
                  </a:tcPr>
                </a:tc>
                <a:tc>
                  <a:txBody>
                    <a:bodyPr/>
                    <a:lstStyle/>
                    <a:p>
                      <a:pPr algn="ctr"/>
                      <a:r>
                        <a:rPr lang="en-US" sz="1600" dirty="0" err="1">
                          <a:latin typeface="Courier" pitchFamily="2" charset="0"/>
                        </a:rPr>
                        <a:t>str.length</a:t>
                      </a:r>
                      <a:r>
                        <a:rPr lang="en-US" sz="1600" dirty="0">
                          <a:latin typeface="Courier" pitchFamily="2" charset="0"/>
                        </a:rPr>
                        <a:t>()</a:t>
                      </a:r>
                    </a:p>
                  </a:txBody>
                  <a:tcPr anchor="ctr">
                    <a:solidFill>
                      <a:schemeClr val="bg1"/>
                    </a:solidFill>
                  </a:tcPr>
                </a:tc>
                <a:tc>
                  <a:txBody>
                    <a:bodyPr/>
                    <a:lstStyle/>
                    <a:p>
                      <a:pPr algn="ctr"/>
                      <a:endParaRPr lang="en-US" sz="1600" dirty="0">
                        <a:latin typeface="Courier" pitchFamily="2" charset="0"/>
                      </a:endParaRPr>
                    </a:p>
                  </a:txBody>
                  <a:tcPr anchor="ctr">
                    <a:solidFill>
                      <a:schemeClr val="bg1"/>
                    </a:solidFill>
                  </a:tcPr>
                </a:tc>
                <a:extLst>
                  <a:ext uri="{0D108BD9-81ED-4DB2-BD59-A6C34878D82A}">
                    <a16:rowId xmlns:a16="http://schemas.microsoft.com/office/drawing/2014/main" val="1069394484"/>
                  </a:ext>
                </a:extLst>
              </a:tr>
              <a:tr h="876300">
                <a:tc>
                  <a:txBody>
                    <a:bodyPr/>
                    <a:lstStyle/>
                    <a:p>
                      <a:pPr algn="l"/>
                      <a:r>
                        <a:rPr lang="en-US" dirty="0"/>
                        <a:t>Get element?</a:t>
                      </a:r>
                    </a:p>
                  </a:txBody>
                  <a:tcPr anchor="ctr">
                    <a:solidFill>
                      <a:schemeClr val="bg1"/>
                    </a:solidFill>
                  </a:tcPr>
                </a:tc>
                <a:tc>
                  <a:txBody>
                    <a:bodyPr/>
                    <a:lstStyle/>
                    <a:p>
                      <a:pPr algn="ctr"/>
                      <a:r>
                        <a:rPr lang="en-US" sz="1600" dirty="0" err="1">
                          <a:latin typeface="Courier" pitchFamily="2" charset="0"/>
                        </a:rPr>
                        <a:t>str.charAt</a:t>
                      </a:r>
                      <a:r>
                        <a:rPr lang="en-US" sz="1600" dirty="0">
                          <a:latin typeface="Courier" pitchFamily="2" charset="0"/>
                        </a:rPr>
                        <a:t>(</a:t>
                      </a:r>
                      <a:r>
                        <a:rPr lang="en-US" sz="1600" dirty="0" err="1">
                          <a:latin typeface="Courier" pitchFamily="2" charset="0"/>
                        </a:rPr>
                        <a:t>i</a:t>
                      </a:r>
                      <a:r>
                        <a:rPr lang="en-US" sz="1600" dirty="0">
                          <a:latin typeface="Courier" pitchFamily="2" charset="0"/>
                        </a:rPr>
                        <a:t>)</a:t>
                      </a:r>
                    </a:p>
                  </a:txBody>
                  <a:tcPr anchor="ctr">
                    <a:solidFill>
                      <a:schemeClr val="bg1"/>
                    </a:solidFill>
                  </a:tcPr>
                </a:tc>
                <a:tc>
                  <a:txBody>
                    <a:bodyPr/>
                    <a:lstStyle/>
                    <a:p>
                      <a:pPr algn="ctr"/>
                      <a:endParaRPr lang="en-US" sz="1600" dirty="0">
                        <a:latin typeface="Courier" pitchFamily="2" charset="0"/>
                      </a:endParaRPr>
                    </a:p>
                  </a:txBody>
                  <a:tcPr anchor="ctr">
                    <a:solidFill>
                      <a:schemeClr val="bg1"/>
                    </a:solidFill>
                  </a:tcPr>
                </a:tc>
                <a:extLst>
                  <a:ext uri="{0D108BD9-81ED-4DB2-BD59-A6C34878D82A}">
                    <a16:rowId xmlns:a16="http://schemas.microsoft.com/office/drawing/2014/main" val="1158007286"/>
                  </a:ext>
                </a:extLst>
              </a:tr>
              <a:tr h="876300">
                <a:tc>
                  <a:txBody>
                    <a:bodyPr/>
                    <a:lstStyle/>
                    <a:p>
                      <a:pPr algn="l"/>
                      <a:r>
                        <a:rPr lang="en-US" dirty="0"/>
                        <a:t>Set element?</a:t>
                      </a:r>
                    </a:p>
                  </a:txBody>
                  <a:tcPr anchor="ctr">
                    <a:solidFill>
                      <a:schemeClr val="bg1"/>
                    </a:solidFill>
                  </a:tcPr>
                </a:tc>
                <a:tc>
                  <a:txBody>
                    <a:bodyPr/>
                    <a:lstStyle/>
                    <a:p>
                      <a:pPr algn="ctr"/>
                      <a:r>
                        <a:rPr lang="en-US" sz="1600" i="1" dirty="0">
                          <a:latin typeface="Courier" pitchFamily="2" charset="0"/>
                        </a:rPr>
                        <a:t>Not allowed</a:t>
                      </a:r>
                    </a:p>
                  </a:txBody>
                  <a:tcPr anchor="ctr">
                    <a:solidFill>
                      <a:schemeClr val="bg1"/>
                    </a:solidFill>
                  </a:tcPr>
                </a:tc>
                <a:tc>
                  <a:txBody>
                    <a:bodyPr/>
                    <a:lstStyle/>
                    <a:p>
                      <a:pPr algn="ctr"/>
                      <a:endParaRPr lang="en-US" sz="1600" dirty="0">
                        <a:latin typeface="Courier" pitchFamily="2" charset="0"/>
                      </a:endParaRPr>
                    </a:p>
                  </a:txBody>
                  <a:tcPr anchor="ctr">
                    <a:solidFill>
                      <a:schemeClr val="bg1"/>
                    </a:solidFill>
                  </a:tcPr>
                </a:tc>
                <a:extLst>
                  <a:ext uri="{0D108BD9-81ED-4DB2-BD59-A6C34878D82A}">
                    <a16:rowId xmlns:a16="http://schemas.microsoft.com/office/drawing/2014/main" val="2560181940"/>
                  </a:ext>
                </a:extLst>
              </a:tr>
              <a:tr h="876300">
                <a:tc>
                  <a:txBody>
                    <a:bodyPr/>
                    <a:lstStyle/>
                    <a:p>
                      <a:pPr algn="l"/>
                      <a:r>
                        <a:rPr lang="en-US" dirty="0"/>
                        <a:t>Loop?</a:t>
                      </a:r>
                    </a:p>
                  </a:txBody>
                  <a:tcPr anchor="ctr">
                    <a:lnB w="38100" cap="flat" cmpd="sng" algn="ctr">
                      <a:solidFill>
                        <a:schemeClr val="tx1"/>
                      </a:solidFill>
                      <a:prstDash val="solid"/>
                      <a:round/>
                      <a:headEnd type="none" w="med" len="med"/>
                      <a:tailEnd type="none" w="med" len="med"/>
                    </a:lnB>
                    <a:solidFill>
                      <a:schemeClr val="bg1"/>
                    </a:solidFill>
                  </a:tcPr>
                </a:tc>
                <a:tc>
                  <a:txBody>
                    <a:bodyPr/>
                    <a:lstStyle/>
                    <a:p>
                      <a:pPr algn="ctr"/>
                      <a:r>
                        <a:rPr lang="en-US" sz="1300" dirty="0">
                          <a:latin typeface="Courier" pitchFamily="2" charset="0"/>
                        </a:rPr>
                        <a:t>for(</a:t>
                      </a:r>
                      <a:r>
                        <a:rPr lang="en-US" sz="1300" dirty="0" err="1">
                          <a:latin typeface="Courier" pitchFamily="2" charset="0"/>
                        </a:rPr>
                        <a:t>int</a:t>
                      </a:r>
                      <a:r>
                        <a:rPr lang="en-US" sz="1300" dirty="0">
                          <a:latin typeface="Courier" pitchFamily="2" charset="0"/>
                        </a:rPr>
                        <a:t> </a:t>
                      </a:r>
                      <a:r>
                        <a:rPr lang="en-US" sz="1300" dirty="0" err="1">
                          <a:latin typeface="Courier" pitchFamily="2" charset="0"/>
                        </a:rPr>
                        <a:t>i</a:t>
                      </a:r>
                      <a:r>
                        <a:rPr lang="en-US" sz="1300" dirty="0">
                          <a:latin typeface="Courier" pitchFamily="2" charset="0"/>
                        </a:rPr>
                        <a:t> = 0; </a:t>
                      </a:r>
                      <a:r>
                        <a:rPr lang="en-US" sz="1300" dirty="0" err="1">
                          <a:latin typeface="Courier" pitchFamily="2" charset="0"/>
                        </a:rPr>
                        <a:t>i</a:t>
                      </a:r>
                      <a:r>
                        <a:rPr lang="en-US" sz="1300" dirty="0">
                          <a:latin typeface="Courier" pitchFamily="2" charset="0"/>
                        </a:rPr>
                        <a:t> &lt; </a:t>
                      </a:r>
                      <a:r>
                        <a:rPr lang="en-US" sz="1300" dirty="0" err="1">
                          <a:latin typeface="Courier" pitchFamily="2" charset="0"/>
                        </a:rPr>
                        <a:t>str.length</a:t>
                      </a:r>
                      <a:r>
                        <a:rPr lang="en-US" sz="1300" dirty="0">
                          <a:latin typeface="Courier" pitchFamily="2" charset="0"/>
                        </a:rPr>
                        <a:t>(); </a:t>
                      </a:r>
                      <a:r>
                        <a:rPr lang="en-US" sz="1300" dirty="0" err="1">
                          <a:latin typeface="Courier" pitchFamily="2" charset="0"/>
                        </a:rPr>
                        <a:t>i</a:t>
                      </a:r>
                      <a:r>
                        <a:rPr lang="en-US" sz="1300" dirty="0">
                          <a:latin typeface="Courier" pitchFamily="2" charset="0"/>
                        </a:rPr>
                        <a:t>++)</a:t>
                      </a:r>
                    </a:p>
                  </a:txBody>
                  <a:tcPr anchor="ctr">
                    <a:lnB w="381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503972" rtl="0" eaLnBrk="1" fontAlgn="auto" latinLnBrk="0" hangingPunct="1">
                        <a:lnSpc>
                          <a:spcPct val="100000"/>
                        </a:lnSpc>
                        <a:spcBef>
                          <a:spcPts val="0"/>
                        </a:spcBef>
                        <a:spcAft>
                          <a:spcPts val="0"/>
                        </a:spcAft>
                        <a:buClrTx/>
                        <a:buSzTx/>
                        <a:buFontTx/>
                        <a:buNone/>
                        <a:tabLst/>
                        <a:defRPr/>
                      </a:pPr>
                      <a:endParaRPr lang="en-US" sz="1300" dirty="0">
                        <a:latin typeface="Courier" pitchFamily="2" charset="0"/>
                      </a:endParaRPr>
                    </a:p>
                  </a:txBody>
                  <a:tcPr anchor="ctr">
                    <a:lnB w="381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58998750"/>
                  </a:ext>
                </a:extLst>
              </a:tr>
            </a:tbl>
          </a:graphicData>
        </a:graphic>
      </p:graphicFrame>
    </p:spTree>
    <p:extLst>
      <p:ext uri="{BB962C8B-B14F-4D97-AF65-F5344CB8AC3E}">
        <p14:creationId xmlns:p14="http://schemas.microsoft.com/office/powerpoint/2010/main" val="26925608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33A3A704-A6C9-FA4F-ABA5-EED47AA5EAFC}"/>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Data Structures</a:t>
            </a:r>
            <a:endParaRPr lang="en-US" sz="4600" b="1" dirty="0">
              <a:latin typeface="Courier" charset="0"/>
              <a:ea typeface="Courier" charset="0"/>
              <a:cs typeface="Courier" charset="0"/>
            </a:endParaRPr>
          </a:p>
        </p:txBody>
      </p:sp>
      <p:graphicFrame>
        <p:nvGraphicFramePr>
          <p:cNvPr id="5" name="Table 4">
            <a:extLst>
              <a:ext uri="{FF2B5EF4-FFF2-40B4-BE49-F238E27FC236}">
                <a16:creationId xmlns:a16="http://schemas.microsoft.com/office/drawing/2014/main" id="{96FA5814-F8CA-2D41-8D22-9AD686D7E62D}"/>
              </a:ext>
            </a:extLst>
          </p:cNvPr>
          <p:cNvGraphicFramePr>
            <a:graphicFrameLocks noGrp="1"/>
          </p:cNvGraphicFramePr>
          <p:nvPr>
            <p:extLst>
              <p:ext uri="{D42A27DB-BD31-4B8C-83A1-F6EECF244321}">
                <p14:modId xmlns:p14="http://schemas.microsoft.com/office/powerpoint/2010/main" val="1465644316"/>
              </p:ext>
            </p:extLst>
          </p:nvPr>
        </p:nvGraphicFramePr>
        <p:xfrm>
          <a:off x="163512" y="1493837"/>
          <a:ext cx="9829800" cy="5257800"/>
        </p:xfrm>
        <a:graphic>
          <a:graphicData uri="http://schemas.openxmlformats.org/drawingml/2006/table">
            <a:tbl>
              <a:tblPr firstRow="1" bandRow="1">
                <a:tableStyleId>{2D5ABB26-0587-4C30-8999-92F81FD0307C}</a:tableStyleId>
              </a:tblPr>
              <a:tblGrid>
                <a:gridCol w="1935000">
                  <a:extLst>
                    <a:ext uri="{9D8B030D-6E8A-4147-A177-3AD203B41FA5}">
                      <a16:colId xmlns:a16="http://schemas.microsoft.com/office/drawing/2014/main" val="3748772204"/>
                    </a:ext>
                  </a:extLst>
                </a:gridCol>
                <a:gridCol w="3932400">
                  <a:extLst>
                    <a:ext uri="{9D8B030D-6E8A-4147-A177-3AD203B41FA5}">
                      <a16:colId xmlns:a16="http://schemas.microsoft.com/office/drawing/2014/main" val="3664556330"/>
                    </a:ext>
                  </a:extLst>
                </a:gridCol>
                <a:gridCol w="3962400">
                  <a:extLst>
                    <a:ext uri="{9D8B030D-6E8A-4147-A177-3AD203B41FA5}">
                      <a16:colId xmlns:a16="http://schemas.microsoft.com/office/drawing/2014/main" val="1003131789"/>
                    </a:ext>
                  </a:extLst>
                </a:gridCol>
              </a:tblGrid>
              <a:tr h="876300">
                <a:tc>
                  <a:txBody>
                    <a:bodyPr/>
                    <a:lstStyle/>
                    <a:p>
                      <a:pPr algn="ctr"/>
                      <a:r>
                        <a:rPr lang="en-US" sz="2400" b="1" dirty="0"/>
                        <a:t>Operation</a:t>
                      </a:r>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400" b="1" dirty="0"/>
                        <a:t>Strings</a:t>
                      </a:r>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400" b="1" dirty="0"/>
                        <a:t>Arrays</a:t>
                      </a:r>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446703050"/>
                  </a:ext>
                </a:extLst>
              </a:tr>
              <a:tr h="876300">
                <a:tc>
                  <a:txBody>
                    <a:bodyPr/>
                    <a:lstStyle/>
                    <a:p>
                      <a:pPr algn="l"/>
                      <a:r>
                        <a:rPr lang="en-US" dirty="0"/>
                        <a:t>Make a new one</a:t>
                      </a:r>
                    </a:p>
                  </a:txBody>
                  <a:tcPr anchor="ctr">
                    <a:lnT w="12700" cap="flat" cmpd="sng" algn="ctr">
                      <a:solidFill>
                        <a:schemeClr val="tx1"/>
                      </a:solidFill>
                      <a:prstDash val="solid"/>
                      <a:round/>
                      <a:headEnd type="none" w="med" len="med"/>
                      <a:tailEnd type="none" w="med" len="med"/>
                    </a:lnT>
                    <a:solidFill>
                      <a:schemeClr val="bg1"/>
                    </a:solidFill>
                  </a:tcPr>
                </a:tc>
                <a:tc>
                  <a:txBody>
                    <a:bodyPr/>
                    <a:lstStyle/>
                    <a:p>
                      <a:pPr algn="ctr"/>
                      <a:r>
                        <a:rPr lang="en-US" sz="1600" dirty="0">
                          <a:latin typeface="Courier" pitchFamily="2" charset="0"/>
                        </a:rPr>
                        <a:t>String </a:t>
                      </a:r>
                      <a:r>
                        <a:rPr lang="en-US" sz="1600" dirty="0" err="1">
                          <a:latin typeface="Courier" pitchFamily="2" charset="0"/>
                        </a:rPr>
                        <a:t>str</a:t>
                      </a:r>
                      <a:r>
                        <a:rPr lang="en-US" sz="1600" dirty="0">
                          <a:latin typeface="Courier" pitchFamily="2" charset="0"/>
                        </a:rPr>
                        <a:t> = “</a:t>
                      </a:r>
                      <a:r>
                        <a:rPr lang="en-US" sz="1600" dirty="0" err="1">
                          <a:latin typeface="Courier" pitchFamily="2" charset="0"/>
                        </a:rPr>
                        <a:t>abc</a:t>
                      </a:r>
                      <a:r>
                        <a:rPr lang="en-US" sz="1600" dirty="0">
                          <a:latin typeface="Courier" pitchFamily="2" charset="0"/>
                        </a:rPr>
                        <a:t>”;</a:t>
                      </a:r>
                    </a:p>
                  </a:txBody>
                  <a:tcPr anchor="ctr">
                    <a:lnT w="12700" cap="flat" cmpd="sng" algn="ctr">
                      <a:solidFill>
                        <a:schemeClr val="tx1"/>
                      </a:solidFill>
                      <a:prstDash val="solid"/>
                      <a:round/>
                      <a:headEnd type="none" w="med" len="med"/>
                      <a:tailEnd type="none" w="med" len="med"/>
                    </a:lnT>
                    <a:solidFill>
                      <a:schemeClr val="bg1"/>
                    </a:solidFill>
                  </a:tcPr>
                </a:tc>
                <a:tc>
                  <a:txBody>
                    <a:bodyPr/>
                    <a:lstStyle/>
                    <a:p>
                      <a:pPr algn="ctr"/>
                      <a:r>
                        <a:rPr lang="en-US" sz="1600" b="1" dirty="0" err="1">
                          <a:solidFill>
                            <a:srgbClr val="0432FF"/>
                          </a:solidFill>
                          <a:latin typeface="Courier" pitchFamily="2" charset="0"/>
                        </a:rPr>
                        <a:t>int</a:t>
                      </a:r>
                      <a:r>
                        <a:rPr lang="en-US" sz="1600" b="1" dirty="0">
                          <a:solidFill>
                            <a:srgbClr val="0432FF"/>
                          </a:solidFill>
                          <a:latin typeface="Courier" pitchFamily="2" charset="0"/>
                        </a:rPr>
                        <a:t> </a:t>
                      </a:r>
                      <a:r>
                        <a:rPr lang="en-US" sz="1600" b="1" dirty="0" err="1">
                          <a:solidFill>
                            <a:srgbClr val="0432FF"/>
                          </a:solidFill>
                          <a:latin typeface="Courier" pitchFamily="2" charset="0"/>
                        </a:rPr>
                        <a:t>arr</a:t>
                      </a:r>
                      <a:r>
                        <a:rPr lang="en-US" sz="1600" b="1" dirty="0">
                          <a:solidFill>
                            <a:srgbClr val="0432FF"/>
                          </a:solidFill>
                          <a:latin typeface="Courier" pitchFamily="2" charset="0"/>
                        </a:rPr>
                        <a:t> = new </a:t>
                      </a:r>
                      <a:r>
                        <a:rPr lang="en-US" sz="1600" b="1" dirty="0" err="1">
                          <a:solidFill>
                            <a:srgbClr val="0432FF"/>
                          </a:solidFill>
                          <a:latin typeface="Courier" pitchFamily="2" charset="0"/>
                        </a:rPr>
                        <a:t>int</a:t>
                      </a:r>
                      <a:r>
                        <a:rPr lang="en-US" sz="1600" b="1" dirty="0">
                          <a:solidFill>
                            <a:srgbClr val="0432FF"/>
                          </a:solidFill>
                          <a:latin typeface="Courier" pitchFamily="2" charset="0"/>
                        </a:rPr>
                        <a:t>[5];</a:t>
                      </a:r>
                    </a:p>
                  </a:txBody>
                  <a:tcPr anchor="ct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1766887935"/>
                  </a:ext>
                </a:extLst>
              </a:tr>
              <a:tr h="876300">
                <a:tc>
                  <a:txBody>
                    <a:bodyPr/>
                    <a:lstStyle/>
                    <a:p>
                      <a:pPr algn="l"/>
                      <a:r>
                        <a:rPr lang="en-US" dirty="0"/>
                        <a:t>Get length?</a:t>
                      </a:r>
                    </a:p>
                  </a:txBody>
                  <a:tcPr anchor="ctr">
                    <a:solidFill>
                      <a:schemeClr val="bg1"/>
                    </a:solidFill>
                  </a:tcPr>
                </a:tc>
                <a:tc>
                  <a:txBody>
                    <a:bodyPr/>
                    <a:lstStyle/>
                    <a:p>
                      <a:pPr algn="ctr"/>
                      <a:r>
                        <a:rPr lang="en-US" sz="1600" dirty="0" err="1">
                          <a:latin typeface="Courier" pitchFamily="2" charset="0"/>
                        </a:rPr>
                        <a:t>str.length</a:t>
                      </a:r>
                      <a:r>
                        <a:rPr lang="en-US" sz="1600" dirty="0">
                          <a:latin typeface="Courier" pitchFamily="2" charset="0"/>
                        </a:rPr>
                        <a:t>()</a:t>
                      </a:r>
                    </a:p>
                  </a:txBody>
                  <a:tcPr anchor="ctr">
                    <a:solidFill>
                      <a:schemeClr val="bg1"/>
                    </a:solidFill>
                  </a:tcPr>
                </a:tc>
                <a:tc>
                  <a:txBody>
                    <a:bodyPr/>
                    <a:lstStyle/>
                    <a:p>
                      <a:pPr algn="ctr"/>
                      <a:r>
                        <a:rPr lang="en-US" sz="1600" b="1" dirty="0" err="1">
                          <a:solidFill>
                            <a:srgbClr val="0432FF"/>
                          </a:solidFill>
                          <a:latin typeface="Courier" pitchFamily="2" charset="0"/>
                        </a:rPr>
                        <a:t>arr.length</a:t>
                      </a:r>
                      <a:endParaRPr lang="en-US" sz="1600" b="1" dirty="0">
                        <a:solidFill>
                          <a:srgbClr val="0432FF"/>
                        </a:solidFill>
                        <a:latin typeface="Courier" pitchFamily="2" charset="0"/>
                      </a:endParaRPr>
                    </a:p>
                  </a:txBody>
                  <a:tcPr anchor="ctr">
                    <a:solidFill>
                      <a:schemeClr val="bg1"/>
                    </a:solidFill>
                  </a:tcPr>
                </a:tc>
                <a:extLst>
                  <a:ext uri="{0D108BD9-81ED-4DB2-BD59-A6C34878D82A}">
                    <a16:rowId xmlns:a16="http://schemas.microsoft.com/office/drawing/2014/main" val="1069394484"/>
                  </a:ext>
                </a:extLst>
              </a:tr>
              <a:tr h="876300">
                <a:tc>
                  <a:txBody>
                    <a:bodyPr/>
                    <a:lstStyle/>
                    <a:p>
                      <a:pPr algn="l"/>
                      <a:r>
                        <a:rPr lang="en-US" dirty="0"/>
                        <a:t>Get element?</a:t>
                      </a:r>
                    </a:p>
                  </a:txBody>
                  <a:tcPr anchor="ctr">
                    <a:solidFill>
                      <a:schemeClr val="bg1"/>
                    </a:solidFill>
                  </a:tcPr>
                </a:tc>
                <a:tc>
                  <a:txBody>
                    <a:bodyPr/>
                    <a:lstStyle/>
                    <a:p>
                      <a:pPr algn="ctr"/>
                      <a:r>
                        <a:rPr lang="en-US" sz="1600" dirty="0" err="1">
                          <a:latin typeface="Courier" pitchFamily="2" charset="0"/>
                        </a:rPr>
                        <a:t>str.charAt</a:t>
                      </a:r>
                      <a:r>
                        <a:rPr lang="en-US" sz="1600" dirty="0">
                          <a:latin typeface="Courier" pitchFamily="2" charset="0"/>
                        </a:rPr>
                        <a:t>(</a:t>
                      </a:r>
                      <a:r>
                        <a:rPr lang="en-US" sz="1600" dirty="0" err="1">
                          <a:latin typeface="Courier" pitchFamily="2" charset="0"/>
                        </a:rPr>
                        <a:t>i</a:t>
                      </a:r>
                      <a:r>
                        <a:rPr lang="en-US" sz="1600" dirty="0">
                          <a:latin typeface="Courier" pitchFamily="2" charset="0"/>
                        </a:rPr>
                        <a:t>)</a:t>
                      </a:r>
                    </a:p>
                  </a:txBody>
                  <a:tcPr anchor="ctr">
                    <a:solidFill>
                      <a:schemeClr val="bg1"/>
                    </a:solidFill>
                  </a:tcPr>
                </a:tc>
                <a:tc>
                  <a:txBody>
                    <a:bodyPr/>
                    <a:lstStyle/>
                    <a:p>
                      <a:pPr algn="ctr"/>
                      <a:r>
                        <a:rPr lang="en-US" sz="1600" b="1" dirty="0" err="1">
                          <a:solidFill>
                            <a:srgbClr val="0432FF"/>
                          </a:solidFill>
                          <a:latin typeface="Courier" pitchFamily="2" charset="0"/>
                        </a:rPr>
                        <a:t>arr</a:t>
                      </a:r>
                      <a:r>
                        <a:rPr lang="en-US" sz="1600" b="1" dirty="0">
                          <a:solidFill>
                            <a:srgbClr val="0432FF"/>
                          </a:solidFill>
                          <a:latin typeface="Courier" pitchFamily="2" charset="0"/>
                        </a:rPr>
                        <a:t>[</a:t>
                      </a:r>
                      <a:r>
                        <a:rPr lang="en-US" sz="1600" b="1" dirty="0" err="1">
                          <a:solidFill>
                            <a:srgbClr val="0432FF"/>
                          </a:solidFill>
                          <a:latin typeface="Courier" pitchFamily="2" charset="0"/>
                        </a:rPr>
                        <a:t>i</a:t>
                      </a:r>
                      <a:r>
                        <a:rPr lang="en-US" sz="1600" b="1" dirty="0">
                          <a:solidFill>
                            <a:srgbClr val="0432FF"/>
                          </a:solidFill>
                          <a:latin typeface="Courier" pitchFamily="2" charset="0"/>
                        </a:rPr>
                        <a:t>]</a:t>
                      </a:r>
                    </a:p>
                  </a:txBody>
                  <a:tcPr anchor="ctr">
                    <a:solidFill>
                      <a:schemeClr val="bg1"/>
                    </a:solidFill>
                  </a:tcPr>
                </a:tc>
                <a:extLst>
                  <a:ext uri="{0D108BD9-81ED-4DB2-BD59-A6C34878D82A}">
                    <a16:rowId xmlns:a16="http://schemas.microsoft.com/office/drawing/2014/main" val="1158007286"/>
                  </a:ext>
                </a:extLst>
              </a:tr>
              <a:tr h="876300">
                <a:tc>
                  <a:txBody>
                    <a:bodyPr/>
                    <a:lstStyle/>
                    <a:p>
                      <a:pPr algn="l"/>
                      <a:r>
                        <a:rPr lang="en-US" dirty="0"/>
                        <a:t>Set element?</a:t>
                      </a:r>
                    </a:p>
                  </a:txBody>
                  <a:tcPr anchor="ctr">
                    <a:solidFill>
                      <a:schemeClr val="bg1"/>
                    </a:solidFill>
                  </a:tcPr>
                </a:tc>
                <a:tc>
                  <a:txBody>
                    <a:bodyPr/>
                    <a:lstStyle/>
                    <a:p>
                      <a:pPr algn="ctr"/>
                      <a:r>
                        <a:rPr lang="en-US" sz="1600" i="1" dirty="0">
                          <a:latin typeface="Courier" pitchFamily="2" charset="0"/>
                        </a:rPr>
                        <a:t>Not allowed</a:t>
                      </a:r>
                    </a:p>
                  </a:txBody>
                  <a:tcPr anchor="ctr">
                    <a:solidFill>
                      <a:schemeClr val="bg1"/>
                    </a:solidFill>
                  </a:tcPr>
                </a:tc>
                <a:tc>
                  <a:txBody>
                    <a:bodyPr/>
                    <a:lstStyle/>
                    <a:p>
                      <a:pPr algn="ctr"/>
                      <a:r>
                        <a:rPr lang="en-US" sz="1600" b="1" dirty="0" err="1">
                          <a:solidFill>
                            <a:srgbClr val="0432FF"/>
                          </a:solidFill>
                          <a:latin typeface="Courier" pitchFamily="2" charset="0"/>
                        </a:rPr>
                        <a:t>arr</a:t>
                      </a:r>
                      <a:r>
                        <a:rPr lang="en-US" sz="1600" b="1" dirty="0">
                          <a:solidFill>
                            <a:srgbClr val="0432FF"/>
                          </a:solidFill>
                          <a:latin typeface="Courier" pitchFamily="2" charset="0"/>
                        </a:rPr>
                        <a:t>[</a:t>
                      </a:r>
                      <a:r>
                        <a:rPr lang="en-US" sz="1600" b="1" dirty="0" err="1">
                          <a:solidFill>
                            <a:srgbClr val="0432FF"/>
                          </a:solidFill>
                          <a:latin typeface="Courier" pitchFamily="2" charset="0"/>
                        </a:rPr>
                        <a:t>i</a:t>
                      </a:r>
                      <a:r>
                        <a:rPr lang="en-US" sz="1600" b="1" dirty="0">
                          <a:solidFill>
                            <a:srgbClr val="0432FF"/>
                          </a:solidFill>
                          <a:latin typeface="Courier" pitchFamily="2" charset="0"/>
                        </a:rPr>
                        <a:t>] = 5;</a:t>
                      </a:r>
                    </a:p>
                  </a:txBody>
                  <a:tcPr anchor="ctr">
                    <a:solidFill>
                      <a:schemeClr val="bg1"/>
                    </a:solidFill>
                  </a:tcPr>
                </a:tc>
                <a:extLst>
                  <a:ext uri="{0D108BD9-81ED-4DB2-BD59-A6C34878D82A}">
                    <a16:rowId xmlns:a16="http://schemas.microsoft.com/office/drawing/2014/main" val="2560181940"/>
                  </a:ext>
                </a:extLst>
              </a:tr>
              <a:tr h="876300">
                <a:tc>
                  <a:txBody>
                    <a:bodyPr/>
                    <a:lstStyle/>
                    <a:p>
                      <a:pPr algn="l"/>
                      <a:r>
                        <a:rPr lang="en-US" dirty="0"/>
                        <a:t>Loop?</a:t>
                      </a:r>
                    </a:p>
                  </a:txBody>
                  <a:tcPr anchor="ctr">
                    <a:lnB w="38100" cap="flat" cmpd="sng" algn="ctr">
                      <a:solidFill>
                        <a:schemeClr val="tx1"/>
                      </a:solidFill>
                      <a:prstDash val="solid"/>
                      <a:round/>
                      <a:headEnd type="none" w="med" len="med"/>
                      <a:tailEnd type="none" w="med" len="med"/>
                    </a:lnB>
                    <a:solidFill>
                      <a:schemeClr val="bg1"/>
                    </a:solidFill>
                  </a:tcPr>
                </a:tc>
                <a:tc>
                  <a:txBody>
                    <a:bodyPr/>
                    <a:lstStyle/>
                    <a:p>
                      <a:pPr algn="ctr"/>
                      <a:r>
                        <a:rPr lang="en-US" sz="1300" dirty="0">
                          <a:latin typeface="Courier" pitchFamily="2" charset="0"/>
                        </a:rPr>
                        <a:t>for(</a:t>
                      </a:r>
                      <a:r>
                        <a:rPr lang="en-US" sz="1300" dirty="0" err="1">
                          <a:latin typeface="Courier" pitchFamily="2" charset="0"/>
                        </a:rPr>
                        <a:t>int</a:t>
                      </a:r>
                      <a:r>
                        <a:rPr lang="en-US" sz="1300" dirty="0">
                          <a:latin typeface="Courier" pitchFamily="2" charset="0"/>
                        </a:rPr>
                        <a:t> </a:t>
                      </a:r>
                      <a:r>
                        <a:rPr lang="en-US" sz="1300" dirty="0" err="1">
                          <a:latin typeface="Courier" pitchFamily="2" charset="0"/>
                        </a:rPr>
                        <a:t>i</a:t>
                      </a:r>
                      <a:r>
                        <a:rPr lang="en-US" sz="1300" dirty="0">
                          <a:latin typeface="Courier" pitchFamily="2" charset="0"/>
                        </a:rPr>
                        <a:t> = 0; </a:t>
                      </a:r>
                      <a:r>
                        <a:rPr lang="en-US" sz="1300" dirty="0" err="1">
                          <a:latin typeface="Courier" pitchFamily="2" charset="0"/>
                        </a:rPr>
                        <a:t>i</a:t>
                      </a:r>
                      <a:r>
                        <a:rPr lang="en-US" sz="1300" dirty="0">
                          <a:latin typeface="Courier" pitchFamily="2" charset="0"/>
                        </a:rPr>
                        <a:t> &lt; </a:t>
                      </a:r>
                      <a:r>
                        <a:rPr lang="en-US" sz="1300" dirty="0" err="1">
                          <a:latin typeface="Courier" pitchFamily="2" charset="0"/>
                        </a:rPr>
                        <a:t>str.length</a:t>
                      </a:r>
                      <a:r>
                        <a:rPr lang="en-US" sz="1300" dirty="0">
                          <a:latin typeface="Courier" pitchFamily="2" charset="0"/>
                        </a:rPr>
                        <a:t>(); </a:t>
                      </a:r>
                      <a:r>
                        <a:rPr lang="en-US" sz="1300" dirty="0" err="1">
                          <a:latin typeface="Courier" pitchFamily="2" charset="0"/>
                        </a:rPr>
                        <a:t>i</a:t>
                      </a:r>
                      <a:r>
                        <a:rPr lang="en-US" sz="1300" dirty="0">
                          <a:latin typeface="Courier" pitchFamily="2" charset="0"/>
                        </a:rPr>
                        <a:t>++)</a:t>
                      </a:r>
                    </a:p>
                  </a:txBody>
                  <a:tcPr anchor="ctr">
                    <a:lnB w="381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503972" rtl="0" eaLnBrk="1" fontAlgn="auto" latinLnBrk="0" hangingPunct="1">
                        <a:lnSpc>
                          <a:spcPct val="100000"/>
                        </a:lnSpc>
                        <a:spcBef>
                          <a:spcPts val="0"/>
                        </a:spcBef>
                        <a:spcAft>
                          <a:spcPts val="0"/>
                        </a:spcAft>
                        <a:buClrTx/>
                        <a:buSzTx/>
                        <a:buFontTx/>
                        <a:buNone/>
                        <a:tabLst/>
                        <a:defRPr/>
                      </a:pPr>
                      <a:r>
                        <a:rPr lang="en-US" sz="1300" b="1" dirty="0">
                          <a:solidFill>
                            <a:srgbClr val="0432FF"/>
                          </a:solidFill>
                          <a:latin typeface="Courier" pitchFamily="2" charset="0"/>
                        </a:rPr>
                        <a:t>for(</a:t>
                      </a:r>
                      <a:r>
                        <a:rPr lang="en-US" sz="1300" b="1" dirty="0" err="1">
                          <a:solidFill>
                            <a:srgbClr val="0432FF"/>
                          </a:solidFill>
                          <a:latin typeface="Courier" pitchFamily="2" charset="0"/>
                        </a:rPr>
                        <a:t>int</a:t>
                      </a:r>
                      <a:r>
                        <a:rPr lang="en-US" sz="1300" b="1" dirty="0">
                          <a:solidFill>
                            <a:srgbClr val="0432FF"/>
                          </a:solidFill>
                          <a:latin typeface="Courier" pitchFamily="2" charset="0"/>
                        </a:rPr>
                        <a:t> </a:t>
                      </a:r>
                      <a:r>
                        <a:rPr lang="en-US" sz="1300" b="1" dirty="0" err="1">
                          <a:solidFill>
                            <a:srgbClr val="0432FF"/>
                          </a:solidFill>
                          <a:latin typeface="Courier" pitchFamily="2" charset="0"/>
                        </a:rPr>
                        <a:t>i</a:t>
                      </a:r>
                      <a:r>
                        <a:rPr lang="en-US" sz="1300" b="1" dirty="0">
                          <a:solidFill>
                            <a:srgbClr val="0432FF"/>
                          </a:solidFill>
                          <a:latin typeface="Courier" pitchFamily="2" charset="0"/>
                        </a:rPr>
                        <a:t> = 0; </a:t>
                      </a:r>
                      <a:r>
                        <a:rPr lang="en-US" sz="1300" b="1" dirty="0" err="1">
                          <a:solidFill>
                            <a:srgbClr val="0432FF"/>
                          </a:solidFill>
                          <a:latin typeface="Courier" pitchFamily="2" charset="0"/>
                        </a:rPr>
                        <a:t>i</a:t>
                      </a:r>
                      <a:r>
                        <a:rPr lang="en-US" sz="1300" b="1" dirty="0">
                          <a:solidFill>
                            <a:srgbClr val="0432FF"/>
                          </a:solidFill>
                          <a:latin typeface="Courier" pitchFamily="2" charset="0"/>
                        </a:rPr>
                        <a:t> &lt; </a:t>
                      </a:r>
                      <a:r>
                        <a:rPr lang="en-US" sz="1300" b="1" dirty="0" err="1">
                          <a:solidFill>
                            <a:srgbClr val="0432FF"/>
                          </a:solidFill>
                          <a:latin typeface="Courier" pitchFamily="2" charset="0"/>
                        </a:rPr>
                        <a:t>arr.length</a:t>
                      </a:r>
                      <a:r>
                        <a:rPr lang="en-US" sz="1300" b="1" dirty="0">
                          <a:solidFill>
                            <a:srgbClr val="0432FF"/>
                          </a:solidFill>
                          <a:latin typeface="Courier" pitchFamily="2" charset="0"/>
                        </a:rPr>
                        <a:t>; </a:t>
                      </a:r>
                      <a:r>
                        <a:rPr lang="en-US" sz="1300" b="1" dirty="0" err="1">
                          <a:solidFill>
                            <a:srgbClr val="0432FF"/>
                          </a:solidFill>
                          <a:latin typeface="Courier" pitchFamily="2" charset="0"/>
                        </a:rPr>
                        <a:t>i</a:t>
                      </a:r>
                      <a:r>
                        <a:rPr lang="en-US" sz="1300" b="1" dirty="0">
                          <a:solidFill>
                            <a:srgbClr val="0432FF"/>
                          </a:solidFill>
                          <a:latin typeface="Courier" pitchFamily="2" charset="0"/>
                        </a:rPr>
                        <a:t>++)</a:t>
                      </a:r>
                    </a:p>
                  </a:txBody>
                  <a:tcPr anchor="ctr">
                    <a:lnB w="381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58998750"/>
                  </a:ext>
                </a:extLst>
              </a:tr>
            </a:tbl>
          </a:graphicData>
        </a:graphic>
      </p:graphicFrame>
    </p:spTree>
    <p:extLst>
      <p:ext uri="{BB962C8B-B14F-4D97-AF65-F5344CB8AC3E}">
        <p14:creationId xmlns:p14="http://schemas.microsoft.com/office/powerpoint/2010/main" val="14297806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83778" name="Rectangle 2"/>
          <p:cNvSpPr>
            <a:spLocks noGrp="1" noChangeArrowheads="1"/>
          </p:cNvSpPr>
          <p:nvPr>
            <p:ph type="title"/>
          </p:nvPr>
        </p:nvSpPr>
        <p:spPr/>
        <p:txBody>
          <a:bodyPr/>
          <a:lstStyle/>
          <a:p>
            <a:pPr eaLnBrk="1" hangingPunct="1">
              <a:defRPr/>
            </a:pPr>
            <a:r>
              <a:rPr lang="en-US" dirty="0"/>
              <a:t>Accessing Data In An Array</a:t>
            </a:r>
            <a:endParaRPr lang="en-US" dirty="0">
              <a:cs typeface="+mj-cs"/>
            </a:endParaRPr>
          </a:p>
        </p:txBody>
      </p:sp>
      <p:sp>
        <p:nvSpPr>
          <p:cNvPr id="1483779" name="Rectangle 3"/>
          <p:cNvSpPr>
            <a:spLocks noGrp="1" noChangeArrowheads="1"/>
          </p:cNvSpPr>
          <p:nvPr>
            <p:ph type="body" idx="1"/>
          </p:nvPr>
        </p:nvSpPr>
        <p:spPr/>
        <p:txBody>
          <a:bodyPr/>
          <a:lstStyle/>
          <a:p>
            <a:pPr eaLnBrk="1" hangingPunct="1">
              <a:lnSpc>
                <a:spcPct val="80000"/>
              </a:lnSpc>
              <a:buFontTx/>
              <a:buNone/>
              <a:defRPr/>
            </a:pPr>
            <a:r>
              <a:rPr lang="en-US" b="1" dirty="0">
                <a:latin typeface="Consolas" charset="0"/>
                <a:cs typeface="+mn-cs"/>
              </a:rPr>
              <a:t>		</a:t>
            </a:r>
          </a:p>
          <a:p>
            <a:pPr eaLnBrk="1" hangingPunct="1">
              <a:lnSpc>
                <a:spcPct val="80000"/>
              </a:lnSpc>
              <a:buFontTx/>
              <a:buNone/>
              <a:defRPr/>
            </a:pPr>
            <a:r>
              <a:rPr lang="en-US" b="1" i="1" dirty="0">
                <a:latin typeface="Consolas" charset="0"/>
                <a:cs typeface="+mn-cs"/>
              </a:rPr>
              <a:t>name</a:t>
            </a:r>
            <a:r>
              <a:rPr lang="en-US" dirty="0">
                <a:latin typeface="Consolas" charset="0"/>
                <a:cs typeface="+mn-cs"/>
              </a:rPr>
              <a:t>[</a:t>
            </a:r>
            <a:r>
              <a:rPr lang="en-US" b="1" i="1" dirty="0">
                <a:latin typeface="Consolas" charset="0"/>
                <a:cs typeface="+mn-cs"/>
              </a:rPr>
              <a:t>index</a:t>
            </a:r>
            <a:r>
              <a:rPr lang="en-US" dirty="0">
                <a:latin typeface="Consolas" charset="0"/>
                <a:cs typeface="+mn-cs"/>
              </a:rPr>
              <a:t>]</a:t>
            </a:r>
            <a:r>
              <a:rPr lang="en-US" dirty="0">
                <a:solidFill>
                  <a:srgbClr val="008000"/>
                </a:solidFill>
                <a:latin typeface="Consolas" charset="0"/>
                <a:cs typeface="+mn-cs"/>
              </a:rPr>
              <a:t>   // get element at </a:t>
            </a:r>
            <a:r>
              <a:rPr lang="en-US" b="1" dirty="0">
                <a:solidFill>
                  <a:srgbClr val="008000"/>
                </a:solidFill>
                <a:latin typeface="Consolas" charset="0"/>
                <a:cs typeface="+mn-cs"/>
              </a:rPr>
              <a:t>index</a:t>
            </a:r>
            <a:endParaRPr lang="en-US" dirty="0">
              <a:solidFill>
                <a:srgbClr val="008000"/>
              </a:solidFill>
              <a:latin typeface="Consolas" charset="0"/>
              <a:cs typeface="+mn-cs"/>
            </a:endParaRPr>
          </a:p>
          <a:p>
            <a:pPr eaLnBrk="1" hangingPunct="1">
              <a:lnSpc>
                <a:spcPct val="80000"/>
              </a:lnSpc>
              <a:buFontTx/>
              <a:buNone/>
              <a:defRPr/>
            </a:pPr>
            <a:endParaRPr lang="en-US" sz="1653" dirty="0">
              <a:latin typeface="Consolas" charset="0"/>
            </a:endParaRPr>
          </a:p>
          <a:p>
            <a:pPr lvl="1" eaLnBrk="1" hangingPunct="1">
              <a:lnSpc>
                <a:spcPct val="80000"/>
              </a:lnSpc>
              <a:defRPr/>
            </a:pPr>
            <a:endParaRPr lang="en-US" sz="1102" dirty="0">
              <a:latin typeface="Consolas" charset="0"/>
            </a:endParaRPr>
          </a:p>
          <a:p>
            <a:pPr eaLnBrk="1" hangingPunct="1">
              <a:defRPr/>
            </a:pPr>
            <a:r>
              <a:rPr lang="en-US" sz="3086" dirty="0"/>
              <a:t>Like Strings, indices go from </a:t>
            </a:r>
            <a:r>
              <a:rPr lang="en-US" sz="3086" b="1" dirty="0"/>
              <a:t>0</a:t>
            </a:r>
            <a:r>
              <a:rPr lang="en-US" sz="3086" dirty="0"/>
              <a:t> to the </a:t>
            </a:r>
            <a:r>
              <a:rPr lang="en-US" sz="3086" b="1" dirty="0"/>
              <a:t>array's length - 1</a:t>
            </a:r>
            <a:r>
              <a:rPr lang="en-US" sz="3086" dirty="0"/>
              <a:t>.</a:t>
            </a:r>
          </a:p>
          <a:p>
            <a:pPr lvl="1" eaLnBrk="1" hangingPunct="1">
              <a:lnSpc>
                <a:spcPct val="80000"/>
              </a:lnSpc>
              <a:buFont typeface="Wingdings" charset="0"/>
              <a:buNone/>
              <a:defRPr/>
            </a:pPr>
            <a:r>
              <a:rPr lang="en-US" sz="992" dirty="0">
                <a:latin typeface="Consolas" charset="0"/>
              </a:rPr>
              <a:t>	</a:t>
            </a:r>
          </a:p>
          <a:p>
            <a:pPr lvl="1" eaLnBrk="1" hangingPunct="1">
              <a:lnSpc>
                <a:spcPct val="80000"/>
              </a:lnSpc>
              <a:buFont typeface="Wingdings" charset="0"/>
              <a:buNone/>
              <a:defRPr/>
            </a:pPr>
            <a:r>
              <a:rPr lang="en-US" sz="2646" dirty="0">
                <a:latin typeface="Consolas" charset="0"/>
              </a:rPr>
              <a:t>	</a:t>
            </a:r>
            <a:r>
              <a:rPr lang="en-US" sz="2646" b="1" dirty="0">
                <a:solidFill>
                  <a:srgbClr val="7030A0"/>
                </a:solidFill>
                <a:latin typeface="Consolas" charset="0"/>
              </a:rPr>
              <a:t>for</a:t>
            </a:r>
            <a:r>
              <a:rPr lang="en-US" sz="2646" dirty="0">
                <a:latin typeface="Consolas" charset="0"/>
              </a:rPr>
              <a:t> (</a:t>
            </a:r>
            <a:r>
              <a:rPr lang="en-US" sz="2646" b="1" dirty="0" err="1">
                <a:solidFill>
                  <a:srgbClr val="7030A0"/>
                </a:solidFill>
                <a:latin typeface="Consolas" charset="0"/>
              </a:rPr>
              <a:t>int</a:t>
            </a:r>
            <a:r>
              <a:rPr lang="en-US" sz="2646" dirty="0">
                <a:latin typeface="Consolas" charset="0"/>
              </a:rPr>
              <a:t> </a:t>
            </a:r>
            <a:r>
              <a:rPr lang="en-US" sz="2646" dirty="0" err="1">
                <a:latin typeface="Consolas" charset="0"/>
              </a:rPr>
              <a:t>i</a:t>
            </a:r>
            <a:r>
              <a:rPr lang="en-US" sz="2646" dirty="0">
                <a:latin typeface="Consolas" charset="0"/>
              </a:rPr>
              <a:t> = 0; </a:t>
            </a:r>
            <a:r>
              <a:rPr lang="en-US" sz="2646" dirty="0" err="1">
                <a:latin typeface="Consolas" charset="0"/>
              </a:rPr>
              <a:t>i</a:t>
            </a:r>
            <a:r>
              <a:rPr lang="en-US" sz="2646" dirty="0">
                <a:latin typeface="Consolas" charset="0"/>
              </a:rPr>
              <a:t> &lt; </a:t>
            </a:r>
            <a:r>
              <a:rPr lang="en-US" sz="2646" dirty="0" err="1">
                <a:latin typeface="Consolas" charset="0"/>
              </a:rPr>
              <a:t>numbers.length</a:t>
            </a:r>
            <a:r>
              <a:rPr lang="en-US" sz="2646" dirty="0">
                <a:latin typeface="Consolas" charset="0"/>
              </a:rPr>
              <a:t>; </a:t>
            </a:r>
            <a:r>
              <a:rPr lang="en-US" sz="2646" dirty="0" err="1">
                <a:latin typeface="Consolas" charset="0"/>
              </a:rPr>
              <a:t>i</a:t>
            </a:r>
            <a:r>
              <a:rPr lang="en-US" sz="2646" dirty="0">
                <a:latin typeface="Consolas" charset="0"/>
              </a:rPr>
              <a:t>++) {</a:t>
            </a:r>
          </a:p>
          <a:p>
            <a:pPr lvl="1" eaLnBrk="1" hangingPunct="1">
              <a:lnSpc>
                <a:spcPct val="80000"/>
              </a:lnSpc>
              <a:buFont typeface="Wingdings" charset="0"/>
              <a:buNone/>
              <a:defRPr/>
            </a:pPr>
            <a:r>
              <a:rPr lang="en-US" sz="2646" dirty="0">
                <a:latin typeface="Consolas" charset="0"/>
              </a:rPr>
              <a:t>		  </a:t>
            </a:r>
            <a:r>
              <a:rPr lang="en-US" sz="2646" dirty="0" err="1">
                <a:latin typeface="Consolas" charset="0"/>
              </a:rPr>
              <a:t>println</a:t>
            </a:r>
            <a:r>
              <a:rPr lang="en-US" sz="2646" dirty="0">
                <a:latin typeface="Consolas" charset="0"/>
              </a:rPr>
              <a:t>(numbers[</a:t>
            </a:r>
            <a:r>
              <a:rPr lang="en-US" sz="2646" dirty="0" err="1">
                <a:latin typeface="Consolas" charset="0"/>
              </a:rPr>
              <a:t>i</a:t>
            </a:r>
            <a:r>
              <a:rPr lang="en-US" sz="2646" dirty="0">
                <a:latin typeface="Consolas" charset="0"/>
              </a:rPr>
              <a:t>]);</a:t>
            </a:r>
          </a:p>
          <a:p>
            <a:pPr lvl="1" eaLnBrk="1" hangingPunct="1">
              <a:lnSpc>
                <a:spcPct val="80000"/>
              </a:lnSpc>
              <a:buFont typeface="Wingdings" charset="0"/>
              <a:buNone/>
              <a:defRPr/>
            </a:pPr>
            <a:r>
              <a:rPr lang="en-US" sz="2646" dirty="0">
                <a:latin typeface="Consolas" charset="0"/>
              </a:rPr>
              <a:t>	}</a:t>
            </a:r>
          </a:p>
          <a:p>
            <a:pPr lvl="1" eaLnBrk="1" hangingPunct="1">
              <a:lnSpc>
                <a:spcPct val="80000"/>
              </a:lnSpc>
              <a:buFont typeface="Wingdings" charset="0"/>
              <a:buNone/>
              <a:defRPr/>
            </a:pPr>
            <a:r>
              <a:rPr lang="en-US" sz="2646" b="1" dirty="0">
                <a:solidFill>
                  <a:srgbClr val="800000"/>
                </a:solidFill>
                <a:latin typeface="Consolas" charset="0"/>
              </a:rPr>
              <a:t>	</a:t>
            </a:r>
            <a:r>
              <a:rPr lang="en-US" sz="2646" b="1" dirty="0" err="1">
                <a:solidFill>
                  <a:srgbClr val="800000"/>
                </a:solidFill>
                <a:latin typeface="Consolas" charset="0"/>
              </a:rPr>
              <a:t>println</a:t>
            </a:r>
            <a:r>
              <a:rPr lang="en-US" sz="2646" b="1" dirty="0">
                <a:solidFill>
                  <a:srgbClr val="800000"/>
                </a:solidFill>
                <a:latin typeface="Consolas" charset="0"/>
              </a:rPr>
              <a:t>(numbers[9]);   </a:t>
            </a:r>
            <a:r>
              <a:rPr lang="en-US" sz="2646" dirty="0">
                <a:solidFill>
                  <a:srgbClr val="008000"/>
                </a:solidFill>
                <a:latin typeface="Consolas" charset="0"/>
              </a:rPr>
              <a:t>// exception</a:t>
            </a:r>
          </a:p>
          <a:p>
            <a:pPr lvl="1">
              <a:lnSpc>
                <a:spcPct val="80000"/>
              </a:lnSpc>
              <a:buNone/>
              <a:defRPr/>
            </a:pPr>
            <a:r>
              <a:rPr lang="en-US" sz="2646" b="1" dirty="0">
                <a:solidFill>
                  <a:srgbClr val="008000"/>
                </a:solidFill>
                <a:latin typeface="Consolas" charset="0"/>
              </a:rPr>
              <a:t>	</a:t>
            </a:r>
            <a:r>
              <a:rPr lang="en-US" sz="2646" b="1" dirty="0" err="1">
                <a:solidFill>
                  <a:srgbClr val="800000"/>
                </a:solidFill>
                <a:latin typeface="Consolas" charset="0"/>
              </a:rPr>
              <a:t>println</a:t>
            </a:r>
            <a:r>
              <a:rPr lang="en-US" sz="2646" b="1" dirty="0">
                <a:solidFill>
                  <a:srgbClr val="800000"/>
                </a:solidFill>
                <a:latin typeface="Consolas" charset="0"/>
              </a:rPr>
              <a:t>(numbers[-1]);  </a:t>
            </a:r>
            <a:r>
              <a:rPr lang="en-US" sz="2646" dirty="0">
                <a:solidFill>
                  <a:srgbClr val="008000"/>
                </a:solidFill>
                <a:latin typeface="Consolas" charset="0"/>
              </a:rPr>
              <a:t>// exception</a:t>
            </a:r>
          </a:p>
          <a:p>
            <a:pPr lvl="1" eaLnBrk="1" hangingPunct="1">
              <a:lnSpc>
                <a:spcPct val="80000"/>
              </a:lnSpc>
              <a:buFont typeface="Wingdings" charset="0"/>
              <a:buNone/>
              <a:defRPr/>
            </a:pPr>
            <a:endParaRPr lang="en-US" sz="3086" dirty="0">
              <a:latin typeface="Consolas" charset="0"/>
            </a:endParaRPr>
          </a:p>
        </p:txBody>
      </p:sp>
      <p:graphicFrame>
        <p:nvGraphicFramePr>
          <p:cNvPr id="1483780" name="Group 4"/>
          <p:cNvGraphicFramePr>
            <a:graphicFrameLocks noGrp="1"/>
          </p:cNvGraphicFramePr>
          <p:nvPr>
            <p:extLst/>
          </p:nvPr>
        </p:nvGraphicFramePr>
        <p:xfrm>
          <a:off x="2520420" y="5932245"/>
          <a:ext cx="5291773" cy="873422"/>
        </p:xfrm>
        <a:graphic>
          <a:graphicData uri="http://schemas.openxmlformats.org/drawingml/2006/table">
            <a:tbl>
              <a:tblPr/>
              <a:tblGrid>
                <a:gridCol w="993957">
                  <a:extLst>
                    <a:ext uri="{9D8B030D-6E8A-4147-A177-3AD203B41FA5}">
                      <a16:colId xmlns:a16="http://schemas.microsoft.com/office/drawing/2014/main" val="20000"/>
                    </a:ext>
                  </a:extLst>
                </a:gridCol>
                <a:gridCol w="614224">
                  <a:extLst>
                    <a:ext uri="{9D8B030D-6E8A-4147-A177-3AD203B41FA5}">
                      <a16:colId xmlns:a16="http://schemas.microsoft.com/office/drawing/2014/main" val="20001"/>
                    </a:ext>
                  </a:extLst>
                </a:gridCol>
                <a:gridCol w="614223">
                  <a:extLst>
                    <a:ext uri="{9D8B030D-6E8A-4147-A177-3AD203B41FA5}">
                      <a16:colId xmlns:a16="http://schemas.microsoft.com/office/drawing/2014/main" val="20002"/>
                    </a:ext>
                  </a:extLst>
                </a:gridCol>
                <a:gridCol w="612474">
                  <a:extLst>
                    <a:ext uri="{9D8B030D-6E8A-4147-A177-3AD203B41FA5}">
                      <a16:colId xmlns:a16="http://schemas.microsoft.com/office/drawing/2014/main" val="20003"/>
                    </a:ext>
                  </a:extLst>
                </a:gridCol>
                <a:gridCol w="614224">
                  <a:extLst>
                    <a:ext uri="{9D8B030D-6E8A-4147-A177-3AD203B41FA5}">
                      <a16:colId xmlns:a16="http://schemas.microsoft.com/office/drawing/2014/main" val="20004"/>
                    </a:ext>
                  </a:extLst>
                </a:gridCol>
                <a:gridCol w="614223">
                  <a:extLst>
                    <a:ext uri="{9D8B030D-6E8A-4147-A177-3AD203B41FA5}">
                      <a16:colId xmlns:a16="http://schemas.microsoft.com/office/drawing/2014/main" val="20005"/>
                    </a:ext>
                  </a:extLst>
                </a:gridCol>
                <a:gridCol w="615974">
                  <a:extLst>
                    <a:ext uri="{9D8B030D-6E8A-4147-A177-3AD203B41FA5}">
                      <a16:colId xmlns:a16="http://schemas.microsoft.com/office/drawing/2014/main" val="20006"/>
                    </a:ext>
                  </a:extLst>
                </a:gridCol>
                <a:gridCol w="612474">
                  <a:extLst>
                    <a:ext uri="{9D8B030D-6E8A-4147-A177-3AD203B41FA5}">
                      <a16:colId xmlns:a16="http://schemas.microsoft.com/office/drawing/2014/main" val="20007"/>
                    </a:ext>
                  </a:extLst>
                </a:gridCol>
              </a:tblGrid>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index</a:t>
                      </a:r>
                    </a:p>
                  </a:txBody>
                  <a:tcPr marL="100796" marR="100796" marT="50363" marB="50363"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0</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1</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2</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3</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4</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5</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6</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chemeClr val="tx1"/>
                          </a:solidFill>
                          <a:effectLst/>
                          <a:latin typeface="Calibri" charset="0"/>
                          <a:ea typeface="ＭＳ Ｐゴシック" charset="0"/>
                          <a:cs typeface="Times New Roman" charset="0"/>
                        </a:rPr>
                        <a:t>value</a:t>
                      </a:r>
                    </a:p>
                  </a:txBody>
                  <a:tcPr marL="100796" marR="100796" marT="50363" marB="50363" horzOverflow="overflow">
                    <a:lnL>
                      <a:noFill/>
                    </a:lnL>
                    <a:lnR w="12700" cap="flat" cmpd="sng" algn="ctr">
                      <a:solidFill>
                        <a:schemeClr val="tx1"/>
                      </a:solidFill>
                      <a:prstDash val="solid"/>
                      <a:miter lim="800000"/>
                      <a:headEnd type="none" w="med" len="med"/>
                      <a:tailEnd type="none" w="med" len="med"/>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1</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2</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defRPr/>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3</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4</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5</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6</a:t>
                      </a:r>
                    </a:p>
                  </a:txBody>
                  <a:tcPr marL="100796" marR="100796" marT="50363" marB="50363"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5" name="Title Placeholder 1">
            <a:extLst>
              <a:ext uri="{FF2B5EF4-FFF2-40B4-BE49-F238E27FC236}">
                <a16:creationId xmlns:a16="http://schemas.microsoft.com/office/drawing/2014/main" id="{C6397A6F-FEFD-BA47-92CD-9C02818F43BD}"/>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Getting values</a:t>
            </a:r>
            <a:endParaRPr lang="en-US" sz="4600" b="1" dirty="0">
              <a:latin typeface="Courier" charset="0"/>
              <a:ea typeface="Courier" charset="0"/>
              <a:cs typeface="Courier" charset="0"/>
            </a:endParaRPr>
          </a:p>
        </p:txBody>
      </p:sp>
    </p:spTree>
    <p:extLst>
      <p:ext uri="{BB962C8B-B14F-4D97-AF65-F5344CB8AC3E}">
        <p14:creationId xmlns:p14="http://schemas.microsoft.com/office/powerpoint/2010/main" val="3181660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83779">
                                            <p:txEl>
                                              <p:pRg st="9" end="9"/>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83779">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83778" name="Rectangle 2"/>
          <p:cNvSpPr>
            <a:spLocks noGrp="1" noChangeArrowheads="1"/>
          </p:cNvSpPr>
          <p:nvPr>
            <p:ph type="title"/>
          </p:nvPr>
        </p:nvSpPr>
        <p:spPr/>
        <p:txBody>
          <a:bodyPr/>
          <a:lstStyle/>
          <a:p>
            <a:pPr eaLnBrk="1" hangingPunct="1">
              <a:defRPr/>
            </a:pPr>
            <a:r>
              <a:rPr lang="en-US" dirty="0"/>
              <a:t>Putting Data In An Array</a:t>
            </a:r>
            <a:endParaRPr lang="en-US" dirty="0">
              <a:cs typeface="+mj-cs"/>
            </a:endParaRPr>
          </a:p>
        </p:txBody>
      </p:sp>
      <p:sp>
        <p:nvSpPr>
          <p:cNvPr id="1483779" name="Rectangle 3"/>
          <p:cNvSpPr>
            <a:spLocks noGrp="1" noChangeArrowheads="1"/>
          </p:cNvSpPr>
          <p:nvPr>
            <p:ph type="body" idx="1"/>
          </p:nvPr>
        </p:nvSpPr>
        <p:spPr/>
        <p:txBody>
          <a:bodyPr/>
          <a:lstStyle/>
          <a:p>
            <a:pPr eaLnBrk="1" hangingPunct="1">
              <a:lnSpc>
                <a:spcPct val="80000"/>
              </a:lnSpc>
              <a:buFontTx/>
              <a:buNone/>
              <a:defRPr/>
            </a:pPr>
            <a:r>
              <a:rPr lang="en-US" b="1" dirty="0">
                <a:latin typeface="Consolas" charset="0"/>
                <a:cs typeface="+mn-cs"/>
              </a:rPr>
              <a:t>		</a:t>
            </a:r>
          </a:p>
          <a:p>
            <a:pPr eaLnBrk="1" hangingPunct="1">
              <a:lnSpc>
                <a:spcPct val="80000"/>
              </a:lnSpc>
              <a:buFontTx/>
              <a:buNone/>
              <a:defRPr/>
            </a:pPr>
            <a:r>
              <a:rPr lang="en-US" b="1" i="1" dirty="0">
                <a:latin typeface="Consolas" charset="0"/>
                <a:cs typeface="+mn-cs"/>
              </a:rPr>
              <a:t>name</a:t>
            </a:r>
            <a:r>
              <a:rPr lang="en-US" dirty="0">
                <a:latin typeface="Consolas" charset="0"/>
                <a:cs typeface="+mn-cs"/>
              </a:rPr>
              <a:t>[</a:t>
            </a:r>
            <a:r>
              <a:rPr lang="en-US" b="1" i="1" dirty="0">
                <a:latin typeface="Consolas" charset="0"/>
                <a:cs typeface="+mn-cs"/>
              </a:rPr>
              <a:t>index</a:t>
            </a:r>
            <a:r>
              <a:rPr lang="en-US" dirty="0">
                <a:latin typeface="Consolas" charset="0"/>
                <a:cs typeface="+mn-cs"/>
              </a:rPr>
              <a:t>] = </a:t>
            </a:r>
            <a:r>
              <a:rPr lang="en-US" b="1" i="1" dirty="0">
                <a:latin typeface="Consolas" charset="0"/>
                <a:cs typeface="+mn-cs"/>
              </a:rPr>
              <a:t>value</a:t>
            </a:r>
            <a:r>
              <a:rPr lang="en-US" dirty="0">
                <a:latin typeface="Consolas" charset="0"/>
                <a:cs typeface="+mn-cs"/>
              </a:rPr>
              <a:t>;</a:t>
            </a:r>
            <a:r>
              <a:rPr lang="en-US" dirty="0">
                <a:solidFill>
                  <a:srgbClr val="008000"/>
                </a:solidFill>
                <a:latin typeface="Consolas" charset="0"/>
                <a:cs typeface="+mn-cs"/>
              </a:rPr>
              <a:t>   // set element at </a:t>
            </a:r>
            <a:r>
              <a:rPr lang="en-US" b="1" dirty="0">
                <a:solidFill>
                  <a:srgbClr val="008000"/>
                </a:solidFill>
                <a:latin typeface="Consolas" charset="0"/>
                <a:cs typeface="+mn-cs"/>
              </a:rPr>
              <a:t>index</a:t>
            </a:r>
            <a:endParaRPr lang="en-US" dirty="0">
              <a:solidFill>
                <a:srgbClr val="008000"/>
              </a:solidFill>
              <a:latin typeface="Consolas" charset="0"/>
              <a:cs typeface="+mn-cs"/>
            </a:endParaRPr>
          </a:p>
          <a:p>
            <a:pPr eaLnBrk="1" hangingPunct="1">
              <a:lnSpc>
                <a:spcPct val="80000"/>
              </a:lnSpc>
              <a:buFontTx/>
              <a:buNone/>
              <a:defRPr/>
            </a:pPr>
            <a:endParaRPr lang="en-US" sz="1653" dirty="0">
              <a:latin typeface="Consolas" charset="0"/>
            </a:endParaRPr>
          </a:p>
          <a:p>
            <a:pPr lvl="1" eaLnBrk="1" hangingPunct="1">
              <a:lnSpc>
                <a:spcPct val="80000"/>
              </a:lnSpc>
              <a:defRPr/>
            </a:pPr>
            <a:endParaRPr lang="en-US" sz="1102" dirty="0">
              <a:latin typeface="Consolas" charset="0"/>
            </a:endParaRPr>
          </a:p>
          <a:p>
            <a:pPr lvl="1" eaLnBrk="1" hangingPunct="1">
              <a:lnSpc>
                <a:spcPct val="80000"/>
              </a:lnSpc>
              <a:buFont typeface="Wingdings" charset="0"/>
              <a:buNone/>
              <a:defRPr/>
            </a:pPr>
            <a:endParaRPr lang="en-US" sz="3086" dirty="0">
              <a:latin typeface="Consolas" charset="0"/>
            </a:endParaRPr>
          </a:p>
        </p:txBody>
      </p:sp>
      <p:sp>
        <p:nvSpPr>
          <p:cNvPr id="4" name="Title Placeholder 1">
            <a:extLst>
              <a:ext uri="{FF2B5EF4-FFF2-40B4-BE49-F238E27FC236}">
                <a16:creationId xmlns:a16="http://schemas.microsoft.com/office/drawing/2014/main" id="{100DB626-A09B-6747-8839-6124287826C0}"/>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Setting values</a:t>
            </a:r>
            <a:endParaRPr lang="en-US" sz="4600" b="1" dirty="0">
              <a:latin typeface="Courier" charset="0"/>
              <a:ea typeface="Courier" charset="0"/>
              <a:cs typeface="Courier" charset="0"/>
            </a:endParaRPr>
          </a:p>
        </p:txBody>
      </p:sp>
    </p:spTree>
    <p:extLst>
      <p:ext uri="{BB962C8B-B14F-4D97-AF65-F5344CB8AC3E}">
        <p14:creationId xmlns:p14="http://schemas.microsoft.com/office/powerpoint/2010/main" val="38744040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83778" name="Rectangle 2"/>
          <p:cNvSpPr>
            <a:spLocks noGrp="1" noChangeArrowheads="1"/>
          </p:cNvSpPr>
          <p:nvPr>
            <p:ph type="title"/>
          </p:nvPr>
        </p:nvSpPr>
        <p:spPr/>
        <p:txBody>
          <a:bodyPr/>
          <a:lstStyle/>
          <a:p>
            <a:pPr eaLnBrk="1" hangingPunct="1">
              <a:defRPr/>
            </a:pPr>
            <a:r>
              <a:rPr lang="en-US" dirty="0"/>
              <a:t>Putting Data In An Array</a:t>
            </a:r>
            <a:endParaRPr lang="en-US" dirty="0">
              <a:cs typeface="+mj-cs"/>
            </a:endParaRPr>
          </a:p>
        </p:txBody>
      </p:sp>
      <p:sp>
        <p:nvSpPr>
          <p:cNvPr id="1483779" name="Rectangle 3"/>
          <p:cNvSpPr>
            <a:spLocks noGrp="1" noChangeArrowheads="1"/>
          </p:cNvSpPr>
          <p:nvPr>
            <p:ph type="body" idx="1"/>
          </p:nvPr>
        </p:nvSpPr>
        <p:spPr/>
        <p:txBody>
          <a:bodyPr/>
          <a:lstStyle/>
          <a:p>
            <a:pPr eaLnBrk="1" hangingPunct="1">
              <a:lnSpc>
                <a:spcPct val="80000"/>
              </a:lnSpc>
              <a:buFontTx/>
              <a:buNone/>
              <a:defRPr/>
            </a:pPr>
            <a:r>
              <a:rPr lang="en-US" b="1" dirty="0">
                <a:latin typeface="Consolas" charset="0"/>
                <a:cs typeface="+mn-cs"/>
              </a:rPr>
              <a:t>		</a:t>
            </a:r>
          </a:p>
          <a:p>
            <a:pPr eaLnBrk="1" hangingPunct="1">
              <a:lnSpc>
                <a:spcPct val="80000"/>
              </a:lnSpc>
              <a:buFontTx/>
              <a:buNone/>
              <a:defRPr/>
            </a:pPr>
            <a:r>
              <a:rPr lang="en-US" b="1" i="1" dirty="0">
                <a:latin typeface="Consolas" charset="0"/>
                <a:cs typeface="+mn-cs"/>
              </a:rPr>
              <a:t>name</a:t>
            </a:r>
            <a:r>
              <a:rPr lang="en-US" dirty="0">
                <a:latin typeface="Consolas" charset="0"/>
                <a:cs typeface="+mn-cs"/>
              </a:rPr>
              <a:t>[</a:t>
            </a:r>
            <a:r>
              <a:rPr lang="en-US" b="1" i="1" dirty="0">
                <a:latin typeface="Consolas" charset="0"/>
                <a:cs typeface="+mn-cs"/>
              </a:rPr>
              <a:t>index</a:t>
            </a:r>
            <a:r>
              <a:rPr lang="en-US" dirty="0">
                <a:latin typeface="Consolas" charset="0"/>
                <a:cs typeface="+mn-cs"/>
              </a:rPr>
              <a:t>] = </a:t>
            </a:r>
            <a:r>
              <a:rPr lang="en-US" b="1" i="1" dirty="0">
                <a:latin typeface="Consolas" charset="0"/>
                <a:cs typeface="+mn-cs"/>
              </a:rPr>
              <a:t>value</a:t>
            </a:r>
            <a:r>
              <a:rPr lang="en-US" dirty="0">
                <a:latin typeface="Consolas" charset="0"/>
                <a:cs typeface="+mn-cs"/>
              </a:rPr>
              <a:t>;</a:t>
            </a:r>
            <a:r>
              <a:rPr lang="en-US" dirty="0">
                <a:solidFill>
                  <a:srgbClr val="008000"/>
                </a:solidFill>
                <a:latin typeface="Consolas" charset="0"/>
                <a:cs typeface="+mn-cs"/>
              </a:rPr>
              <a:t>   // set element at </a:t>
            </a:r>
            <a:r>
              <a:rPr lang="en-US" b="1" dirty="0">
                <a:solidFill>
                  <a:srgbClr val="008000"/>
                </a:solidFill>
                <a:latin typeface="Consolas" charset="0"/>
                <a:cs typeface="+mn-cs"/>
              </a:rPr>
              <a:t>index</a:t>
            </a:r>
            <a:endParaRPr lang="en-US" dirty="0">
              <a:solidFill>
                <a:srgbClr val="008000"/>
              </a:solidFill>
              <a:latin typeface="Consolas" charset="0"/>
              <a:cs typeface="+mn-cs"/>
            </a:endParaRPr>
          </a:p>
          <a:p>
            <a:pPr eaLnBrk="1" hangingPunct="1">
              <a:lnSpc>
                <a:spcPct val="80000"/>
              </a:lnSpc>
              <a:buFontTx/>
              <a:buNone/>
              <a:defRPr/>
            </a:pPr>
            <a:endParaRPr lang="en-US" sz="1653" dirty="0">
              <a:latin typeface="Consolas" charset="0"/>
            </a:endParaRPr>
          </a:p>
          <a:p>
            <a:pPr lvl="1" eaLnBrk="1" hangingPunct="1">
              <a:lnSpc>
                <a:spcPct val="80000"/>
              </a:lnSpc>
              <a:defRPr/>
            </a:pPr>
            <a:endParaRPr lang="en-US" sz="1102" dirty="0">
              <a:latin typeface="Consolas" charset="0"/>
            </a:endParaRPr>
          </a:p>
          <a:p>
            <a:pPr eaLnBrk="1" hangingPunct="1">
              <a:defRPr/>
            </a:pPr>
            <a:r>
              <a:rPr lang="en-US" sz="3086" dirty="0"/>
              <a:t>Like Strings, indices go from </a:t>
            </a:r>
            <a:r>
              <a:rPr lang="en-US" sz="3086" b="1" dirty="0"/>
              <a:t>0</a:t>
            </a:r>
            <a:r>
              <a:rPr lang="en-US" sz="3086" dirty="0"/>
              <a:t> to the </a:t>
            </a:r>
            <a:r>
              <a:rPr lang="en-US" sz="3086" b="1" dirty="0"/>
              <a:t>array's length - 1</a:t>
            </a:r>
            <a:r>
              <a:rPr lang="en-US" sz="3086" dirty="0"/>
              <a:t>.</a:t>
            </a:r>
          </a:p>
          <a:p>
            <a:pPr lvl="1" eaLnBrk="1" hangingPunct="1">
              <a:lnSpc>
                <a:spcPct val="80000"/>
              </a:lnSpc>
              <a:buFont typeface="Wingdings" charset="0"/>
              <a:buNone/>
              <a:defRPr/>
            </a:pPr>
            <a:r>
              <a:rPr lang="en-US" sz="992" dirty="0">
                <a:latin typeface="Consolas" charset="0"/>
              </a:rPr>
              <a:t>	</a:t>
            </a:r>
          </a:p>
          <a:p>
            <a:pPr lvl="1" eaLnBrk="1" hangingPunct="1">
              <a:lnSpc>
                <a:spcPct val="80000"/>
              </a:lnSpc>
              <a:buFont typeface="Wingdings" charset="0"/>
              <a:buNone/>
              <a:defRPr/>
            </a:pPr>
            <a:r>
              <a:rPr lang="en-US" sz="2646" dirty="0">
                <a:latin typeface="Consolas" charset="0"/>
              </a:rPr>
              <a:t>	</a:t>
            </a:r>
            <a:r>
              <a:rPr lang="en-US" sz="2646" b="1" dirty="0" err="1">
                <a:solidFill>
                  <a:srgbClr val="7030A0"/>
                </a:solidFill>
                <a:latin typeface="Consolas" charset="0"/>
              </a:rPr>
              <a:t>int</a:t>
            </a:r>
            <a:r>
              <a:rPr lang="en-US" sz="2646" dirty="0">
                <a:latin typeface="Consolas" charset="0"/>
              </a:rPr>
              <a:t>[] numbers = </a:t>
            </a:r>
            <a:r>
              <a:rPr lang="en-US" sz="2646" b="1" dirty="0">
                <a:solidFill>
                  <a:srgbClr val="7030A0"/>
                </a:solidFill>
                <a:latin typeface="Consolas" charset="0"/>
              </a:rPr>
              <a:t>new</a:t>
            </a:r>
            <a:r>
              <a:rPr lang="en-US" sz="2646" dirty="0">
                <a:latin typeface="Consolas" charset="0"/>
              </a:rPr>
              <a:t> </a:t>
            </a:r>
            <a:r>
              <a:rPr lang="en-US" sz="2646" b="1" dirty="0" err="1">
                <a:solidFill>
                  <a:srgbClr val="7030A0"/>
                </a:solidFill>
                <a:latin typeface="Consolas" charset="0"/>
              </a:rPr>
              <a:t>int</a:t>
            </a:r>
            <a:r>
              <a:rPr lang="en-US" sz="2646" dirty="0">
                <a:latin typeface="Consolas" charset="0"/>
              </a:rPr>
              <a:t>[7];</a:t>
            </a:r>
          </a:p>
          <a:p>
            <a:pPr lvl="1" eaLnBrk="1" hangingPunct="1">
              <a:lnSpc>
                <a:spcPct val="80000"/>
              </a:lnSpc>
              <a:buFont typeface="Wingdings" charset="0"/>
              <a:buNone/>
              <a:defRPr/>
            </a:pPr>
            <a:r>
              <a:rPr lang="en-US" sz="2646" dirty="0">
                <a:latin typeface="Consolas" charset="0"/>
              </a:rPr>
              <a:t>	</a:t>
            </a:r>
            <a:r>
              <a:rPr lang="en-US" sz="2646" b="1" dirty="0">
                <a:solidFill>
                  <a:srgbClr val="7030A0"/>
                </a:solidFill>
                <a:latin typeface="Consolas" charset="0"/>
              </a:rPr>
              <a:t>for</a:t>
            </a:r>
            <a:r>
              <a:rPr lang="en-US" sz="2646" dirty="0">
                <a:latin typeface="Consolas" charset="0"/>
              </a:rPr>
              <a:t> (</a:t>
            </a:r>
            <a:r>
              <a:rPr lang="en-US" sz="2646" b="1" dirty="0" err="1">
                <a:solidFill>
                  <a:srgbClr val="7030A0"/>
                </a:solidFill>
                <a:latin typeface="Consolas" charset="0"/>
              </a:rPr>
              <a:t>int</a:t>
            </a:r>
            <a:r>
              <a:rPr lang="en-US" sz="2646" dirty="0">
                <a:latin typeface="Consolas" charset="0"/>
              </a:rPr>
              <a:t> </a:t>
            </a:r>
            <a:r>
              <a:rPr lang="en-US" sz="2646" dirty="0" err="1">
                <a:latin typeface="Consolas" charset="0"/>
              </a:rPr>
              <a:t>i</a:t>
            </a:r>
            <a:r>
              <a:rPr lang="en-US" sz="2646" dirty="0">
                <a:latin typeface="Consolas" charset="0"/>
              </a:rPr>
              <a:t> = 0; </a:t>
            </a:r>
            <a:r>
              <a:rPr lang="en-US" sz="2646" dirty="0" err="1">
                <a:latin typeface="Consolas" charset="0"/>
              </a:rPr>
              <a:t>i</a:t>
            </a:r>
            <a:r>
              <a:rPr lang="en-US" sz="2646" dirty="0">
                <a:latin typeface="Consolas" charset="0"/>
              </a:rPr>
              <a:t> &lt; 7; </a:t>
            </a:r>
            <a:r>
              <a:rPr lang="en-US" sz="2646" dirty="0" err="1">
                <a:latin typeface="Consolas" charset="0"/>
              </a:rPr>
              <a:t>i</a:t>
            </a:r>
            <a:r>
              <a:rPr lang="en-US" sz="2646" dirty="0">
                <a:latin typeface="Consolas" charset="0"/>
              </a:rPr>
              <a:t>++) {</a:t>
            </a:r>
          </a:p>
          <a:p>
            <a:pPr lvl="1" eaLnBrk="1" hangingPunct="1">
              <a:lnSpc>
                <a:spcPct val="80000"/>
              </a:lnSpc>
              <a:buFont typeface="Wingdings" charset="0"/>
              <a:buNone/>
              <a:defRPr/>
            </a:pPr>
            <a:r>
              <a:rPr lang="en-US" sz="2646" dirty="0">
                <a:latin typeface="Consolas" charset="0"/>
              </a:rPr>
              <a:t>		  numbers[</a:t>
            </a:r>
            <a:r>
              <a:rPr lang="en-US" sz="2646" dirty="0" err="1">
                <a:latin typeface="Consolas" charset="0"/>
              </a:rPr>
              <a:t>i</a:t>
            </a:r>
            <a:r>
              <a:rPr lang="en-US" sz="2646" dirty="0">
                <a:latin typeface="Consolas" charset="0"/>
              </a:rPr>
              <a:t>] = </a:t>
            </a:r>
            <a:r>
              <a:rPr lang="en-US" sz="2646" dirty="0" err="1">
                <a:latin typeface="Consolas" charset="0"/>
              </a:rPr>
              <a:t>i</a:t>
            </a:r>
            <a:r>
              <a:rPr lang="en-US" sz="2646" dirty="0">
                <a:latin typeface="Consolas" charset="0"/>
              </a:rPr>
              <a:t>;</a:t>
            </a:r>
          </a:p>
          <a:p>
            <a:pPr lvl="1" eaLnBrk="1" hangingPunct="1">
              <a:lnSpc>
                <a:spcPct val="80000"/>
              </a:lnSpc>
              <a:buFont typeface="Wingdings" charset="0"/>
              <a:buNone/>
              <a:defRPr/>
            </a:pPr>
            <a:r>
              <a:rPr lang="en-US" sz="2646" dirty="0">
                <a:latin typeface="Consolas" charset="0"/>
              </a:rPr>
              <a:t>	}</a:t>
            </a:r>
          </a:p>
          <a:p>
            <a:pPr lvl="1" eaLnBrk="1" hangingPunct="1">
              <a:lnSpc>
                <a:spcPct val="80000"/>
              </a:lnSpc>
              <a:buFont typeface="Wingdings" charset="0"/>
              <a:buNone/>
              <a:defRPr/>
            </a:pPr>
            <a:r>
              <a:rPr lang="en-US" sz="2646" b="1" dirty="0">
                <a:solidFill>
                  <a:srgbClr val="800000"/>
                </a:solidFill>
                <a:latin typeface="Consolas" charset="0"/>
              </a:rPr>
              <a:t>	numbers[8] = 2;   </a:t>
            </a:r>
            <a:r>
              <a:rPr lang="en-US" sz="2646" dirty="0">
                <a:solidFill>
                  <a:srgbClr val="008000"/>
                </a:solidFill>
                <a:latin typeface="Consolas" charset="0"/>
              </a:rPr>
              <a:t>// exception</a:t>
            </a:r>
          </a:p>
          <a:p>
            <a:pPr lvl="1">
              <a:lnSpc>
                <a:spcPct val="80000"/>
              </a:lnSpc>
              <a:buNone/>
              <a:defRPr/>
            </a:pPr>
            <a:r>
              <a:rPr lang="en-US" sz="2646" b="1" dirty="0">
                <a:solidFill>
                  <a:srgbClr val="008000"/>
                </a:solidFill>
                <a:latin typeface="Consolas" charset="0"/>
              </a:rPr>
              <a:t>	</a:t>
            </a:r>
            <a:r>
              <a:rPr lang="en-US" sz="2646" b="1" dirty="0">
                <a:solidFill>
                  <a:srgbClr val="800000"/>
                </a:solidFill>
                <a:latin typeface="Consolas" charset="0"/>
              </a:rPr>
              <a:t>numbers[-1] = 5;  </a:t>
            </a:r>
            <a:r>
              <a:rPr lang="en-US" sz="2646" dirty="0">
                <a:solidFill>
                  <a:srgbClr val="008000"/>
                </a:solidFill>
                <a:latin typeface="Consolas" charset="0"/>
              </a:rPr>
              <a:t>// exception</a:t>
            </a:r>
          </a:p>
          <a:p>
            <a:pPr lvl="1" eaLnBrk="1" hangingPunct="1">
              <a:lnSpc>
                <a:spcPct val="80000"/>
              </a:lnSpc>
              <a:buFont typeface="Wingdings" charset="0"/>
              <a:buNone/>
              <a:defRPr/>
            </a:pPr>
            <a:endParaRPr lang="en-US" sz="3086" dirty="0">
              <a:latin typeface="Consolas" charset="0"/>
            </a:endParaRPr>
          </a:p>
        </p:txBody>
      </p:sp>
      <p:graphicFrame>
        <p:nvGraphicFramePr>
          <p:cNvPr id="1483780" name="Group 4"/>
          <p:cNvGraphicFramePr>
            <a:graphicFrameLocks noGrp="1"/>
          </p:cNvGraphicFramePr>
          <p:nvPr>
            <p:extLst/>
          </p:nvPr>
        </p:nvGraphicFramePr>
        <p:xfrm>
          <a:off x="2520420" y="5932245"/>
          <a:ext cx="5291773" cy="873422"/>
        </p:xfrm>
        <a:graphic>
          <a:graphicData uri="http://schemas.openxmlformats.org/drawingml/2006/table">
            <a:tbl>
              <a:tblPr/>
              <a:tblGrid>
                <a:gridCol w="993957">
                  <a:extLst>
                    <a:ext uri="{9D8B030D-6E8A-4147-A177-3AD203B41FA5}">
                      <a16:colId xmlns:a16="http://schemas.microsoft.com/office/drawing/2014/main" val="20000"/>
                    </a:ext>
                  </a:extLst>
                </a:gridCol>
                <a:gridCol w="614224">
                  <a:extLst>
                    <a:ext uri="{9D8B030D-6E8A-4147-A177-3AD203B41FA5}">
                      <a16:colId xmlns:a16="http://schemas.microsoft.com/office/drawing/2014/main" val="20001"/>
                    </a:ext>
                  </a:extLst>
                </a:gridCol>
                <a:gridCol w="614223">
                  <a:extLst>
                    <a:ext uri="{9D8B030D-6E8A-4147-A177-3AD203B41FA5}">
                      <a16:colId xmlns:a16="http://schemas.microsoft.com/office/drawing/2014/main" val="20002"/>
                    </a:ext>
                  </a:extLst>
                </a:gridCol>
                <a:gridCol w="612474">
                  <a:extLst>
                    <a:ext uri="{9D8B030D-6E8A-4147-A177-3AD203B41FA5}">
                      <a16:colId xmlns:a16="http://schemas.microsoft.com/office/drawing/2014/main" val="20003"/>
                    </a:ext>
                  </a:extLst>
                </a:gridCol>
                <a:gridCol w="614224">
                  <a:extLst>
                    <a:ext uri="{9D8B030D-6E8A-4147-A177-3AD203B41FA5}">
                      <a16:colId xmlns:a16="http://schemas.microsoft.com/office/drawing/2014/main" val="20004"/>
                    </a:ext>
                  </a:extLst>
                </a:gridCol>
                <a:gridCol w="614223">
                  <a:extLst>
                    <a:ext uri="{9D8B030D-6E8A-4147-A177-3AD203B41FA5}">
                      <a16:colId xmlns:a16="http://schemas.microsoft.com/office/drawing/2014/main" val="20005"/>
                    </a:ext>
                  </a:extLst>
                </a:gridCol>
                <a:gridCol w="615974">
                  <a:extLst>
                    <a:ext uri="{9D8B030D-6E8A-4147-A177-3AD203B41FA5}">
                      <a16:colId xmlns:a16="http://schemas.microsoft.com/office/drawing/2014/main" val="20006"/>
                    </a:ext>
                  </a:extLst>
                </a:gridCol>
                <a:gridCol w="612474">
                  <a:extLst>
                    <a:ext uri="{9D8B030D-6E8A-4147-A177-3AD203B41FA5}">
                      <a16:colId xmlns:a16="http://schemas.microsoft.com/office/drawing/2014/main" val="20007"/>
                    </a:ext>
                  </a:extLst>
                </a:gridCol>
              </a:tblGrid>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index</a:t>
                      </a:r>
                    </a:p>
                  </a:txBody>
                  <a:tcPr marL="100796" marR="100796" marT="50363" marB="50363"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rgbClr val="808080"/>
                          </a:solidFill>
                          <a:effectLst/>
                          <a:latin typeface="Calibri" charset="0"/>
                          <a:ea typeface="ＭＳ Ｐゴシック" charset="0"/>
                          <a:cs typeface="Times New Roman" charset="0"/>
                        </a:rPr>
                        <a:t>0</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1</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2</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3</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4</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5</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6</a:t>
                      </a:r>
                    </a:p>
                  </a:txBody>
                  <a:tcPr marL="100796" marR="100796" marT="50363" marB="50363"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36711">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dirty="0">
                          <a:ln>
                            <a:noFill/>
                          </a:ln>
                          <a:solidFill>
                            <a:schemeClr val="tx1"/>
                          </a:solidFill>
                          <a:effectLst/>
                          <a:latin typeface="Calibri" charset="0"/>
                          <a:ea typeface="ＭＳ Ｐゴシック" charset="0"/>
                          <a:cs typeface="Times New Roman" charset="0"/>
                        </a:rPr>
                        <a:t>value</a:t>
                      </a:r>
                    </a:p>
                  </a:txBody>
                  <a:tcPr marL="100796" marR="100796" marT="50363" marB="50363" horzOverflow="overflow">
                    <a:lnL>
                      <a:noFill/>
                    </a:lnL>
                    <a:lnR w="12700" cap="flat" cmpd="sng" algn="ctr">
                      <a:solidFill>
                        <a:schemeClr val="tx1"/>
                      </a:solidFill>
                      <a:prstDash val="solid"/>
                      <a:miter lim="800000"/>
                      <a:headEnd type="none" w="med" len="med"/>
                      <a:tailEnd type="none" w="med" len="med"/>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0</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1</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2</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defRPr/>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3</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4</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5</a:t>
                      </a:r>
                    </a:p>
                  </a:txBody>
                  <a:tcPr marL="100796" marR="100796" marT="50363" marB="50363"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6</a:t>
                      </a:r>
                    </a:p>
                  </a:txBody>
                  <a:tcPr marL="100796" marR="100796" marT="50363" marB="50363"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5" name="Title Placeholder 1">
            <a:extLst>
              <a:ext uri="{FF2B5EF4-FFF2-40B4-BE49-F238E27FC236}">
                <a16:creationId xmlns:a16="http://schemas.microsoft.com/office/drawing/2014/main" id="{163F8536-867D-9A4C-B580-F1209AB00960}"/>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Setting values</a:t>
            </a:r>
            <a:endParaRPr lang="en-US" sz="4600" b="1" dirty="0">
              <a:latin typeface="Courier" charset="0"/>
              <a:ea typeface="Courier" charset="0"/>
              <a:cs typeface="Courier" charset="0"/>
            </a:endParaRPr>
          </a:p>
        </p:txBody>
      </p:sp>
    </p:spTree>
    <p:extLst>
      <p:ext uri="{BB962C8B-B14F-4D97-AF65-F5344CB8AC3E}">
        <p14:creationId xmlns:p14="http://schemas.microsoft.com/office/powerpoint/2010/main" val="3064183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8378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83779">
                                            <p:txEl>
                                              <p:pRg st="10" end="1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83779">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53410" name="Rectangle 2"/>
          <p:cNvSpPr>
            <a:spLocks noGrp="1" noChangeArrowheads="1"/>
          </p:cNvSpPr>
          <p:nvPr>
            <p:ph type="title"/>
          </p:nvPr>
        </p:nvSpPr>
        <p:spPr/>
        <p:txBody>
          <a:bodyPr/>
          <a:lstStyle/>
          <a:p>
            <a:pPr eaLnBrk="1" hangingPunct="1">
              <a:defRPr/>
            </a:pPr>
            <a:r>
              <a:rPr lang="en-US" dirty="0">
                <a:cs typeface="+mj-cs"/>
              </a:rPr>
              <a:t>Practice</a:t>
            </a:r>
          </a:p>
        </p:txBody>
      </p:sp>
      <p:sp>
        <p:nvSpPr>
          <p:cNvPr id="1553411" name="Rectangle 3"/>
          <p:cNvSpPr>
            <a:spLocks noGrp="1" noChangeArrowheads="1"/>
          </p:cNvSpPr>
          <p:nvPr>
            <p:ph type="body" idx="1"/>
          </p:nvPr>
        </p:nvSpPr>
        <p:spPr/>
        <p:txBody>
          <a:bodyPr/>
          <a:lstStyle/>
          <a:p>
            <a:pPr eaLnBrk="1" hangingPunct="1">
              <a:buFont typeface="Wingdings" charset="0"/>
              <a:buNone/>
              <a:defRPr/>
            </a:pPr>
            <a:r>
              <a:rPr lang="en-US" b="1" dirty="0">
                <a:cs typeface="+mn-cs"/>
              </a:rPr>
              <a:t>Q:</a:t>
            </a:r>
            <a:r>
              <a:rPr lang="en-US" dirty="0">
                <a:cs typeface="+mn-cs"/>
              </a:rPr>
              <a:t> What are the contents of </a:t>
            </a:r>
            <a:r>
              <a:rPr lang="en-US" dirty="0">
                <a:latin typeface="Consolas" charset="0"/>
                <a:cs typeface="+mn-cs"/>
              </a:rPr>
              <a:t>numbers</a:t>
            </a:r>
            <a:r>
              <a:rPr lang="en-US" dirty="0">
                <a:cs typeface="+mn-cs"/>
              </a:rPr>
              <a:t> after executing this code?</a:t>
            </a:r>
          </a:p>
          <a:p>
            <a:pPr lvl="1" eaLnBrk="1" hangingPunct="1">
              <a:lnSpc>
                <a:spcPct val="80000"/>
              </a:lnSpc>
              <a:buFont typeface="Wingdings" charset="0"/>
              <a:buNone/>
              <a:defRPr/>
            </a:pPr>
            <a:endParaRPr lang="en-US" sz="882" dirty="0">
              <a:latin typeface="Consolas" charset="0"/>
            </a:endParaRPr>
          </a:p>
          <a:p>
            <a:pPr lvl="1" eaLnBrk="1" hangingPunct="1">
              <a:lnSpc>
                <a:spcPct val="80000"/>
              </a:lnSpc>
              <a:buFont typeface="Wingdings" charset="0"/>
              <a:buNone/>
              <a:defRPr/>
            </a:pPr>
            <a:r>
              <a:rPr lang="en-US" sz="2866" dirty="0">
                <a:latin typeface="Consolas" charset="0"/>
              </a:rPr>
              <a:t>	</a:t>
            </a:r>
            <a:r>
              <a:rPr lang="en-US" sz="2866" b="1" dirty="0" err="1">
                <a:solidFill>
                  <a:srgbClr val="7030A0"/>
                </a:solidFill>
                <a:latin typeface="Consolas" charset="0"/>
              </a:rPr>
              <a:t>int</a:t>
            </a:r>
            <a:r>
              <a:rPr lang="en-US" sz="2866" dirty="0">
                <a:latin typeface="Consolas" charset="0"/>
              </a:rPr>
              <a:t>[] numbers = </a:t>
            </a:r>
            <a:r>
              <a:rPr lang="en-US" sz="2866" b="1" dirty="0">
                <a:solidFill>
                  <a:srgbClr val="7030A0"/>
                </a:solidFill>
                <a:latin typeface="Consolas" charset="0"/>
              </a:rPr>
              <a:t>new</a:t>
            </a:r>
            <a:r>
              <a:rPr lang="en-US" sz="2866" dirty="0">
                <a:solidFill>
                  <a:srgbClr val="7030A0"/>
                </a:solidFill>
                <a:latin typeface="Consolas" charset="0"/>
              </a:rPr>
              <a:t> </a:t>
            </a:r>
            <a:r>
              <a:rPr lang="en-US" sz="2866" b="1" dirty="0" err="1">
                <a:solidFill>
                  <a:srgbClr val="7030A0"/>
                </a:solidFill>
                <a:latin typeface="Consolas" charset="0"/>
              </a:rPr>
              <a:t>int</a:t>
            </a:r>
            <a:r>
              <a:rPr lang="en-US" sz="2866" dirty="0">
                <a:latin typeface="Consolas" charset="0"/>
              </a:rPr>
              <a:t>[8];</a:t>
            </a:r>
          </a:p>
          <a:p>
            <a:pPr lvl="1" eaLnBrk="1" hangingPunct="1">
              <a:lnSpc>
                <a:spcPct val="80000"/>
              </a:lnSpc>
              <a:buFont typeface="Wingdings" charset="0"/>
              <a:buNone/>
              <a:defRPr/>
            </a:pPr>
            <a:r>
              <a:rPr lang="en-US" sz="2866" dirty="0">
                <a:latin typeface="Consolas" charset="0"/>
              </a:rPr>
              <a:t>	numbers[1] = 3;</a:t>
            </a:r>
          </a:p>
          <a:p>
            <a:pPr lvl="1" eaLnBrk="1" hangingPunct="1">
              <a:lnSpc>
                <a:spcPct val="80000"/>
              </a:lnSpc>
              <a:buFont typeface="Wingdings" charset="0"/>
              <a:buNone/>
              <a:defRPr/>
            </a:pPr>
            <a:r>
              <a:rPr lang="en-US" sz="2866" dirty="0">
                <a:latin typeface="Consolas" charset="0"/>
              </a:rPr>
              <a:t>	numbers[4] = 7;</a:t>
            </a:r>
          </a:p>
          <a:p>
            <a:pPr lvl="1" eaLnBrk="1" hangingPunct="1">
              <a:lnSpc>
                <a:spcPct val="80000"/>
              </a:lnSpc>
              <a:buFont typeface="Wingdings" charset="0"/>
              <a:buNone/>
              <a:defRPr/>
            </a:pPr>
            <a:r>
              <a:rPr lang="en-US" sz="2866" dirty="0">
                <a:latin typeface="Consolas" charset="0"/>
              </a:rPr>
              <a:t>	numbers[6] = 5;</a:t>
            </a:r>
          </a:p>
          <a:p>
            <a:pPr lvl="1" eaLnBrk="1" hangingPunct="1">
              <a:lnSpc>
                <a:spcPct val="80000"/>
              </a:lnSpc>
              <a:buFont typeface="Wingdings" charset="0"/>
              <a:buNone/>
              <a:defRPr/>
            </a:pPr>
            <a:endParaRPr lang="en-US" sz="661" dirty="0">
              <a:latin typeface="Consolas" charset="0"/>
            </a:endParaRPr>
          </a:p>
          <a:p>
            <a:pPr lvl="1" eaLnBrk="1" hangingPunct="1">
              <a:lnSpc>
                <a:spcPct val="80000"/>
              </a:lnSpc>
              <a:buFont typeface="Wingdings" charset="0"/>
              <a:buNone/>
              <a:defRPr/>
            </a:pPr>
            <a:r>
              <a:rPr lang="en-US" sz="2866" dirty="0">
                <a:latin typeface="Consolas" charset="0"/>
              </a:rPr>
              <a:t>	</a:t>
            </a:r>
            <a:r>
              <a:rPr lang="en-US" sz="2866" b="1" dirty="0" err="1">
                <a:solidFill>
                  <a:srgbClr val="7030A0"/>
                </a:solidFill>
                <a:latin typeface="Consolas" charset="0"/>
              </a:rPr>
              <a:t>int</a:t>
            </a:r>
            <a:r>
              <a:rPr lang="en-US" sz="2866" dirty="0">
                <a:solidFill>
                  <a:srgbClr val="7030A0"/>
                </a:solidFill>
                <a:latin typeface="Consolas" charset="0"/>
              </a:rPr>
              <a:t> </a:t>
            </a:r>
            <a:r>
              <a:rPr lang="en-US" sz="2866" dirty="0">
                <a:latin typeface="Consolas" charset="0"/>
              </a:rPr>
              <a:t>x = numbers[1];</a:t>
            </a:r>
          </a:p>
          <a:p>
            <a:pPr lvl="1" eaLnBrk="1" hangingPunct="1">
              <a:lnSpc>
                <a:spcPct val="80000"/>
              </a:lnSpc>
              <a:buFont typeface="Wingdings" charset="0"/>
              <a:buNone/>
              <a:defRPr/>
            </a:pPr>
            <a:r>
              <a:rPr lang="en-US" sz="2866" dirty="0">
                <a:latin typeface="Consolas" charset="0"/>
              </a:rPr>
              <a:t>	numbers[x] = 2;</a:t>
            </a:r>
          </a:p>
          <a:p>
            <a:pPr lvl="1" eaLnBrk="1" hangingPunct="1">
              <a:lnSpc>
                <a:spcPct val="80000"/>
              </a:lnSpc>
              <a:buFont typeface="Wingdings" charset="0"/>
              <a:buNone/>
              <a:defRPr/>
            </a:pPr>
            <a:r>
              <a:rPr lang="en-US" sz="2866" dirty="0">
                <a:latin typeface="Consolas" charset="0"/>
              </a:rPr>
              <a:t>	numbers[numbers[4]] = 9;</a:t>
            </a:r>
          </a:p>
          <a:p>
            <a:pPr lvl="1" eaLnBrk="1" hangingPunct="1">
              <a:lnSpc>
                <a:spcPct val="80000"/>
              </a:lnSpc>
              <a:buFont typeface="Wingdings" charset="0"/>
              <a:buNone/>
              <a:defRPr/>
            </a:pPr>
            <a:endParaRPr lang="en-US" dirty="0">
              <a:solidFill>
                <a:srgbClr val="008000"/>
              </a:solidFill>
              <a:latin typeface="Consolas" charset="0"/>
            </a:endParaRPr>
          </a:p>
          <a:p>
            <a:pPr lvl="1" eaLnBrk="1" hangingPunct="1">
              <a:lnSpc>
                <a:spcPct val="80000"/>
              </a:lnSpc>
              <a:buFont typeface="Wingdings" charset="0"/>
              <a:buNone/>
              <a:defRPr/>
            </a:pPr>
            <a:r>
              <a:rPr lang="en-US" dirty="0">
                <a:solidFill>
                  <a:srgbClr val="008000"/>
                </a:solidFill>
                <a:latin typeface="Consolas" charset="0"/>
              </a:rPr>
              <a:t>//  0  1  2  3  4  5  6  7</a:t>
            </a:r>
          </a:p>
          <a:p>
            <a:pPr lvl="1" eaLnBrk="1" hangingPunct="1">
              <a:lnSpc>
                <a:spcPct val="80000"/>
              </a:lnSpc>
              <a:buFont typeface="Wingdings" charset="0"/>
              <a:buNone/>
              <a:defRPr/>
            </a:pPr>
            <a:r>
              <a:rPr lang="en-US" b="1" dirty="0">
                <a:latin typeface="Consolas" charset="0"/>
              </a:rPr>
              <a:t>A.</a:t>
            </a:r>
            <a:r>
              <a:rPr lang="en-US" dirty="0">
                <a:latin typeface="Consolas" charset="0"/>
              </a:rPr>
              <a:t> {0, 3, 0, 2, 7, 0, 5, 9}</a:t>
            </a:r>
          </a:p>
          <a:p>
            <a:pPr lvl="1" eaLnBrk="1" hangingPunct="1">
              <a:lnSpc>
                <a:spcPct val="80000"/>
              </a:lnSpc>
              <a:buFont typeface="Wingdings" charset="0"/>
              <a:buNone/>
              <a:defRPr/>
            </a:pPr>
            <a:r>
              <a:rPr lang="en-US" b="1" dirty="0">
                <a:latin typeface="Consolas" charset="0"/>
              </a:rPr>
              <a:t>B.</a:t>
            </a:r>
            <a:r>
              <a:rPr lang="en-US" dirty="0">
                <a:latin typeface="Consolas" charset="0"/>
              </a:rPr>
              <a:t> {0, 3, 0, 0, 7, 0, 5, 0}</a:t>
            </a:r>
          </a:p>
          <a:p>
            <a:pPr lvl="1" eaLnBrk="1" hangingPunct="1">
              <a:lnSpc>
                <a:spcPct val="80000"/>
              </a:lnSpc>
              <a:buFont typeface="Wingdings" charset="0"/>
              <a:buNone/>
              <a:defRPr/>
            </a:pPr>
            <a:r>
              <a:rPr lang="en-US" b="1" dirty="0">
                <a:latin typeface="Consolas" charset="0"/>
              </a:rPr>
              <a:t>C.</a:t>
            </a:r>
            <a:r>
              <a:rPr lang="en-US" dirty="0">
                <a:latin typeface="Consolas" charset="0"/>
              </a:rPr>
              <a:t> {3, 3, 5, 2, 7, 4, 5, 0}</a:t>
            </a:r>
          </a:p>
          <a:p>
            <a:pPr lvl="1" eaLnBrk="1" hangingPunct="1">
              <a:lnSpc>
                <a:spcPct val="80000"/>
              </a:lnSpc>
              <a:buFont typeface="Wingdings" charset="0"/>
              <a:buNone/>
              <a:defRPr/>
            </a:pPr>
            <a:r>
              <a:rPr lang="en-US" b="1" dirty="0">
                <a:latin typeface="Consolas" charset="0"/>
              </a:rPr>
              <a:t>D.</a:t>
            </a:r>
            <a:r>
              <a:rPr lang="en-US" dirty="0">
                <a:latin typeface="Consolas" charset="0"/>
              </a:rPr>
              <a:t> {0, 3, 0, 2, 7, 6, 4, 4}</a:t>
            </a:r>
          </a:p>
        </p:txBody>
      </p:sp>
      <p:sp>
        <p:nvSpPr>
          <p:cNvPr id="13317" name="Text Box 5"/>
          <p:cNvSpPr txBox="1">
            <a:spLocks noChangeArrowheads="1"/>
          </p:cNvSpPr>
          <p:nvPr/>
        </p:nvSpPr>
        <p:spPr bwMode="auto">
          <a:xfrm>
            <a:off x="8232175" y="587975"/>
            <a:ext cx="1874170" cy="2959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r" defTabSz="1007943" fontAlgn="auto" hangingPunct="1">
              <a:lnSpc>
                <a:spcPct val="100000"/>
              </a:lnSpc>
              <a:spcBef>
                <a:spcPts val="0"/>
              </a:spcBef>
              <a:spcAft>
                <a:spcPts val="0"/>
              </a:spcAft>
              <a:buClrTx/>
              <a:buSzTx/>
            </a:pPr>
            <a:r>
              <a:rPr lang="en-US" altLang="x-none" sz="1323">
                <a:solidFill>
                  <a:srgbClr val="FFFFFF"/>
                </a:solidFill>
                <a:latin typeface="Calibri"/>
              </a:rPr>
              <a:t>arrayElements1</a:t>
            </a:r>
          </a:p>
        </p:txBody>
      </p:sp>
      <p:sp>
        <p:nvSpPr>
          <p:cNvPr id="6" name="Title Placeholder 1">
            <a:extLst>
              <a:ext uri="{FF2B5EF4-FFF2-40B4-BE49-F238E27FC236}">
                <a16:creationId xmlns:a16="http://schemas.microsoft.com/office/drawing/2014/main" id="{EDE13F14-83E3-094B-8858-4389EC870693}"/>
              </a:ext>
            </a:extLst>
          </p:cNvPr>
          <p:cNvSpPr txBox="1">
            <a:spLocks/>
          </p:cNvSpPr>
          <p:nvPr/>
        </p:nvSpPr>
        <p:spPr>
          <a:xfrm>
            <a:off x="1" y="317"/>
            <a:ext cx="10080624"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Practice</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36189820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3410" name="Rectangle 2"/>
          <p:cNvSpPr>
            <a:spLocks noGrp="1" noChangeArrowheads="1"/>
          </p:cNvSpPr>
          <p:nvPr>
            <p:ph type="title"/>
          </p:nvPr>
        </p:nvSpPr>
        <p:spPr/>
        <p:txBody>
          <a:bodyPr/>
          <a:lstStyle/>
          <a:p>
            <a:pPr eaLnBrk="1" hangingPunct="1">
              <a:defRPr/>
            </a:pPr>
            <a:r>
              <a:rPr lang="en-US" dirty="0">
                <a:cs typeface="+mj-cs"/>
              </a:rPr>
              <a:t>Practice</a:t>
            </a:r>
          </a:p>
        </p:txBody>
      </p:sp>
      <p:sp>
        <p:nvSpPr>
          <p:cNvPr id="1553411" name="Rectangle 3"/>
          <p:cNvSpPr>
            <a:spLocks noGrp="1" noChangeArrowheads="1"/>
          </p:cNvSpPr>
          <p:nvPr>
            <p:ph type="body" idx="1"/>
          </p:nvPr>
        </p:nvSpPr>
        <p:spPr>
          <a:xfrm>
            <a:off x="168011" y="1427938"/>
            <a:ext cx="10080624" cy="6131419"/>
          </a:xfrm>
          <a:solidFill>
            <a:schemeClr val="bg1"/>
          </a:solidFill>
        </p:spPr>
        <p:txBody>
          <a:bodyPr/>
          <a:lstStyle/>
          <a:p>
            <a:pPr eaLnBrk="1" hangingPunct="1">
              <a:buFont typeface="Wingdings" charset="0"/>
              <a:buNone/>
              <a:defRPr/>
            </a:pPr>
            <a:r>
              <a:rPr lang="en-US" b="1" dirty="0">
                <a:cs typeface="+mn-cs"/>
              </a:rPr>
              <a:t>Q:</a:t>
            </a:r>
            <a:r>
              <a:rPr lang="en-US" dirty="0">
                <a:cs typeface="+mn-cs"/>
              </a:rPr>
              <a:t> What are the contents of </a:t>
            </a:r>
            <a:r>
              <a:rPr lang="en-US" dirty="0">
                <a:latin typeface="Consolas" charset="0"/>
                <a:cs typeface="+mn-cs"/>
              </a:rPr>
              <a:t>numbers</a:t>
            </a:r>
            <a:r>
              <a:rPr lang="en-US" dirty="0">
                <a:cs typeface="+mn-cs"/>
              </a:rPr>
              <a:t> after executing this code?</a:t>
            </a:r>
          </a:p>
          <a:p>
            <a:pPr lvl="1" eaLnBrk="1" hangingPunct="1">
              <a:lnSpc>
                <a:spcPct val="80000"/>
              </a:lnSpc>
              <a:buFont typeface="Wingdings" charset="0"/>
              <a:buNone/>
              <a:defRPr/>
            </a:pPr>
            <a:endParaRPr lang="en-US" sz="882" dirty="0">
              <a:latin typeface="Consolas" charset="0"/>
            </a:endParaRPr>
          </a:p>
          <a:p>
            <a:pPr lvl="1" eaLnBrk="1" hangingPunct="1">
              <a:lnSpc>
                <a:spcPct val="80000"/>
              </a:lnSpc>
              <a:buFont typeface="Wingdings" charset="0"/>
              <a:buNone/>
              <a:defRPr/>
            </a:pPr>
            <a:r>
              <a:rPr lang="en-US" sz="2866" dirty="0">
                <a:latin typeface="Consolas" charset="0"/>
              </a:rPr>
              <a:t>	</a:t>
            </a:r>
            <a:r>
              <a:rPr lang="en-US" sz="2866" b="1" dirty="0" err="1">
                <a:solidFill>
                  <a:srgbClr val="7030A0"/>
                </a:solidFill>
                <a:latin typeface="Consolas" charset="0"/>
              </a:rPr>
              <a:t>int</a:t>
            </a:r>
            <a:r>
              <a:rPr lang="en-US" sz="2866" dirty="0">
                <a:latin typeface="Consolas" charset="0"/>
              </a:rPr>
              <a:t>[] numbers = </a:t>
            </a:r>
            <a:r>
              <a:rPr lang="en-US" sz="2866" b="1" dirty="0">
                <a:solidFill>
                  <a:srgbClr val="7030A0"/>
                </a:solidFill>
                <a:latin typeface="Consolas" charset="0"/>
              </a:rPr>
              <a:t>new</a:t>
            </a:r>
            <a:r>
              <a:rPr lang="en-US" sz="2866" dirty="0">
                <a:solidFill>
                  <a:srgbClr val="7030A0"/>
                </a:solidFill>
                <a:latin typeface="Consolas" charset="0"/>
              </a:rPr>
              <a:t> </a:t>
            </a:r>
            <a:r>
              <a:rPr lang="en-US" sz="2866" b="1" dirty="0" err="1">
                <a:solidFill>
                  <a:srgbClr val="7030A0"/>
                </a:solidFill>
                <a:latin typeface="Consolas" charset="0"/>
              </a:rPr>
              <a:t>int</a:t>
            </a:r>
            <a:r>
              <a:rPr lang="en-US" sz="2866" dirty="0">
                <a:latin typeface="Consolas" charset="0"/>
              </a:rPr>
              <a:t>[8];</a:t>
            </a:r>
          </a:p>
          <a:p>
            <a:pPr lvl="1" eaLnBrk="1" hangingPunct="1">
              <a:lnSpc>
                <a:spcPct val="80000"/>
              </a:lnSpc>
              <a:buFont typeface="Wingdings" charset="0"/>
              <a:buNone/>
              <a:defRPr/>
            </a:pPr>
            <a:r>
              <a:rPr lang="en-US" sz="2866" dirty="0">
                <a:latin typeface="Consolas" charset="0"/>
              </a:rPr>
              <a:t>	numbers[1] = 3;</a:t>
            </a:r>
          </a:p>
          <a:p>
            <a:pPr lvl="1" eaLnBrk="1" hangingPunct="1">
              <a:lnSpc>
                <a:spcPct val="80000"/>
              </a:lnSpc>
              <a:buFont typeface="Wingdings" charset="0"/>
              <a:buNone/>
              <a:defRPr/>
            </a:pPr>
            <a:r>
              <a:rPr lang="en-US" sz="2866" dirty="0">
                <a:latin typeface="Consolas" charset="0"/>
              </a:rPr>
              <a:t>	numbers[4] = 7;</a:t>
            </a:r>
          </a:p>
          <a:p>
            <a:pPr lvl="1" eaLnBrk="1" hangingPunct="1">
              <a:lnSpc>
                <a:spcPct val="80000"/>
              </a:lnSpc>
              <a:buFont typeface="Wingdings" charset="0"/>
              <a:buNone/>
              <a:defRPr/>
            </a:pPr>
            <a:r>
              <a:rPr lang="en-US" sz="2866" dirty="0">
                <a:latin typeface="Consolas" charset="0"/>
              </a:rPr>
              <a:t>	numbers[6] = 5;</a:t>
            </a:r>
          </a:p>
          <a:p>
            <a:pPr lvl="1" eaLnBrk="1" hangingPunct="1">
              <a:lnSpc>
                <a:spcPct val="80000"/>
              </a:lnSpc>
              <a:buFont typeface="Wingdings" charset="0"/>
              <a:buNone/>
              <a:defRPr/>
            </a:pPr>
            <a:endParaRPr lang="en-US" sz="661" dirty="0">
              <a:latin typeface="Consolas" charset="0"/>
            </a:endParaRPr>
          </a:p>
          <a:p>
            <a:pPr lvl="1" eaLnBrk="1" hangingPunct="1">
              <a:lnSpc>
                <a:spcPct val="80000"/>
              </a:lnSpc>
              <a:buFont typeface="Wingdings" charset="0"/>
              <a:buNone/>
              <a:defRPr/>
            </a:pPr>
            <a:r>
              <a:rPr lang="en-US" sz="2866" dirty="0">
                <a:latin typeface="Consolas" charset="0"/>
              </a:rPr>
              <a:t>	</a:t>
            </a:r>
            <a:r>
              <a:rPr lang="en-US" sz="2866" b="1" dirty="0" err="1">
                <a:solidFill>
                  <a:srgbClr val="7030A0"/>
                </a:solidFill>
                <a:latin typeface="Consolas" charset="0"/>
              </a:rPr>
              <a:t>int</a:t>
            </a:r>
            <a:r>
              <a:rPr lang="en-US" sz="2866" dirty="0">
                <a:solidFill>
                  <a:srgbClr val="7030A0"/>
                </a:solidFill>
                <a:latin typeface="Consolas" charset="0"/>
              </a:rPr>
              <a:t> </a:t>
            </a:r>
            <a:r>
              <a:rPr lang="en-US" sz="2866" dirty="0">
                <a:latin typeface="Consolas" charset="0"/>
              </a:rPr>
              <a:t>x = numbers[1];</a:t>
            </a:r>
          </a:p>
          <a:p>
            <a:pPr lvl="1" eaLnBrk="1" hangingPunct="1">
              <a:lnSpc>
                <a:spcPct val="80000"/>
              </a:lnSpc>
              <a:buFont typeface="Wingdings" charset="0"/>
              <a:buNone/>
              <a:defRPr/>
            </a:pPr>
            <a:r>
              <a:rPr lang="en-US" sz="2866" dirty="0">
                <a:latin typeface="Consolas" charset="0"/>
              </a:rPr>
              <a:t>	numbers[x] = 2;</a:t>
            </a:r>
          </a:p>
          <a:p>
            <a:pPr lvl="1" eaLnBrk="1" hangingPunct="1">
              <a:lnSpc>
                <a:spcPct val="80000"/>
              </a:lnSpc>
              <a:buFont typeface="Wingdings" charset="0"/>
              <a:buNone/>
              <a:defRPr/>
            </a:pPr>
            <a:r>
              <a:rPr lang="en-US" sz="2866" dirty="0">
                <a:latin typeface="Consolas" charset="0"/>
              </a:rPr>
              <a:t>	numbers[numbers[4]] = 9;</a:t>
            </a:r>
          </a:p>
          <a:p>
            <a:pPr lvl="1" eaLnBrk="1" hangingPunct="1">
              <a:lnSpc>
                <a:spcPct val="80000"/>
              </a:lnSpc>
              <a:buFont typeface="Wingdings" charset="0"/>
              <a:buNone/>
              <a:defRPr/>
            </a:pPr>
            <a:endParaRPr lang="en-US" dirty="0">
              <a:solidFill>
                <a:srgbClr val="008000"/>
              </a:solidFill>
              <a:latin typeface="Consolas" charset="0"/>
            </a:endParaRPr>
          </a:p>
          <a:p>
            <a:pPr lvl="1" eaLnBrk="1" hangingPunct="1">
              <a:lnSpc>
                <a:spcPct val="80000"/>
              </a:lnSpc>
              <a:buFont typeface="Wingdings" charset="0"/>
              <a:buNone/>
              <a:defRPr/>
            </a:pPr>
            <a:r>
              <a:rPr lang="en-US" dirty="0">
                <a:solidFill>
                  <a:srgbClr val="008000"/>
                </a:solidFill>
                <a:latin typeface="Consolas" charset="0"/>
              </a:rPr>
              <a:t>//  0  1  2  3  4  5  6  7</a:t>
            </a:r>
          </a:p>
          <a:p>
            <a:pPr lvl="1" eaLnBrk="1" hangingPunct="1">
              <a:lnSpc>
                <a:spcPct val="80000"/>
              </a:lnSpc>
              <a:buFont typeface="Wingdings" charset="0"/>
              <a:buNone/>
              <a:defRPr/>
            </a:pPr>
            <a:r>
              <a:rPr lang="en-US" b="1" dirty="0">
                <a:latin typeface="Consolas" charset="0"/>
              </a:rPr>
              <a:t>A.</a:t>
            </a:r>
            <a:r>
              <a:rPr lang="en-US" dirty="0">
                <a:latin typeface="Consolas" charset="0"/>
              </a:rPr>
              <a:t> {0, 3, 0, 2, 7, 0, 5, 9}</a:t>
            </a:r>
          </a:p>
          <a:p>
            <a:pPr lvl="1" eaLnBrk="1" hangingPunct="1">
              <a:lnSpc>
                <a:spcPct val="80000"/>
              </a:lnSpc>
              <a:buFont typeface="Wingdings" charset="0"/>
              <a:buNone/>
              <a:defRPr/>
            </a:pPr>
            <a:r>
              <a:rPr lang="en-US" b="1" dirty="0">
                <a:latin typeface="Consolas" charset="0"/>
              </a:rPr>
              <a:t>B.</a:t>
            </a:r>
            <a:r>
              <a:rPr lang="en-US" dirty="0">
                <a:latin typeface="Consolas" charset="0"/>
              </a:rPr>
              <a:t> {0, 3, 0, 0, 7, 0, 5, 0}</a:t>
            </a:r>
          </a:p>
          <a:p>
            <a:pPr lvl="1" eaLnBrk="1" hangingPunct="1">
              <a:lnSpc>
                <a:spcPct val="80000"/>
              </a:lnSpc>
              <a:buFont typeface="Wingdings" charset="0"/>
              <a:buNone/>
              <a:defRPr/>
            </a:pPr>
            <a:r>
              <a:rPr lang="en-US" b="1" dirty="0">
                <a:latin typeface="Consolas" charset="0"/>
              </a:rPr>
              <a:t>C.</a:t>
            </a:r>
            <a:r>
              <a:rPr lang="en-US" dirty="0">
                <a:latin typeface="Consolas" charset="0"/>
              </a:rPr>
              <a:t> {3, 3, 5, 2, 7, 4, 5, 0}</a:t>
            </a:r>
          </a:p>
          <a:p>
            <a:pPr lvl="1" eaLnBrk="1" hangingPunct="1">
              <a:lnSpc>
                <a:spcPct val="80000"/>
              </a:lnSpc>
              <a:buFont typeface="Wingdings" charset="0"/>
              <a:buNone/>
              <a:defRPr/>
            </a:pPr>
            <a:r>
              <a:rPr lang="en-US" b="1" dirty="0">
                <a:latin typeface="Consolas" charset="0"/>
              </a:rPr>
              <a:t>D.</a:t>
            </a:r>
            <a:r>
              <a:rPr lang="en-US" dirty="0">
                <a:latin typeface="Consolas" charset="0"/>
              </a:rPr>
              <a:t> {0, 3, 0, 2, 7, 6, 4, 4}</a:t>
            </a:r>
          </a:p>
        </p:txBody>
      </p:sp>
      <p:sp>
        <p:nvSpPr>
          <p:cNvPr id="13317" name="Text Box 5"/>
          <p:cNvSpPr txBox="1">
            <a:spLocks noChangeArrowheads="1"/>
          </p:cNvSpPr>
          <p:nvPr/>
        </p:nvSpPr>
        <p:spPr bwMode="auto">
          <a:xfrm>
            <a:off x="8232175" y="587975"/>
            <a:ext cx="1874170" cy="2959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r" defTabSz="1007943" fontAlgn="auto" hangingPunct="1">
              <a:lnSpc>
                <a:spcPct val="100000"/>
              </a:lnSpc>
              <a:spcBef>
                <a:spcPts val="0"/>
              </a:spcBef>
              <a:spcAft>
                <a:spcPts val="0"/>
              </a:spcAft>
              <a:buClrTx/>
              <a:buSzTx/>
            </a:pPr>
            <a:r>
              <a:rPr lang="en-US" altLang="x-none" sz="1323">
                <a:solidFill>
                  <a:srgbClr val="FFFFFF"/>
                </a:solidFill>
                <a:latin typeface="Calibri"/>
              </a:rPr>
              <a:t>arrayElements1</a:t>
            </a:r>
          </a:p>
        </p:txBody>
      </p:sp>
      <p:sp>
        <p:nvSpPr>
          <p:cNvPr id="6" name="Title Placeholder 1">
            <a:extLst>
              <a:ext uri="{FF2B5EF4-FFF2-40B4-BE49-F238E27FC236}">
                <a16:creationId xmlns:a16="http://schemas.microsoft.com/office/drawing/2014/main" id="{EDE13F14-83E3-094B-8858-4389EC870693}"/>
              </a:ext>
            </a:extLst>
          </p:cNvPr>
          <p:cNvSpPr txBox="1">
            <a:spLocks/>
          </p:cNvSpPr>
          <p:nvPr/>
        </p:nvSpPr>
        <p:spPr>
          <a:xfrm>
            <a:off x="1" y="317"/>
            <a:ext cx="10080624"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Practice</a:t>
            </a:r>
            <a:endParaRPr lang="en-US" sz="4600" dirty="0">
              <a:latin typeface="Courier" charset="0"/>
              <a:ea typeface="Courier" charset="0"/>
              <a:cs typeface="Courier" charset="0"/>
            </a:endParaRPr>
          </a:p>
        </p:txBody>
      </p:sp>
      <p:graphicFrame>
        <p:nvGraphicFramePr>
          <p:cNvPr id="3" name="Table 2">
            <a:extLst>
              <a:ext uri="{FF2B5EF4-FFF2-40B4-BE49-F238E27FC236}">
                <a16:creationId xmlns:a16="http://schemas.microsoft.com/office/drawing/2014/main" id="{8B1E8E5E-3903-4746-9E54-3573C42A7F26}"/>
              </a:ext>
            </a:extLst>
          </p:cNvPr>
          <p:cNvGraphicFramePr>
            <a:graphicFrameLocks noGrp="1"/>
          </p:cNvGraphicFramePr>
          <p:nvPr>
            <p:extLst>
              <p:ext uri="{D42A27DB-BD31-4B8C-83A1-F6EECF244321}">
                <p14:modId xmlns:p14="http://schemas.microsoft.com/office/powerpoint/2010/main" val="1714456629"/>
              </p:ext>
            </p:extLst>
          </p:nvPr>
        </p:nvGraphicFramePr>
        <p:xfrm>
          <a:off x="5421314" y="3350663"/>
          <a:ext cx="4155280" cy="457200"/>
        </p:xfrm>
        <a:graphic>
          <a:graphicData uri="http://schemas.openxmlformats.org/drawingml/2006/table">
            <a:tbl>
              <a:tblPr firstRow="1" bandRow="1">
                <a:tableStyleId>{5C22544A-7EE6-4342-B048-85BDC9FD1C3A}</a:tableStyleId>
              </a:tblPr>
              <a:tblGrid>
                <a:gridCol w="519410">
                  <a:extLst>
                    <a:ext uri="{9D8B030D-6E8A-4147-A177-3AD203B41FA5}">
                      <a16:colId xmlns:a16="http://schemas.microsoft.com/office/drawing/2014/main" val="965570131"/>
                    </a:ext>
                  </a:extLst>
                </a:gridCol>
                <a:gridCol w="519410">
                  <a:extLst>
                    <a:ext uri="{9D8B030D-6E8A-4147-A177-3AD203B41FA5}">
                      <a16:colId xmlns:a16="http://schemas.microsoft.com/office/drawing/2014/main" val="1201217083"/>
                    </a:ext>
                  </a:extLst>
                </a:gridCol>
                <a:gridCol w="519410">
                  <a:extLst>
                    <a:ext uri="{9D8B030D-6E8A-4147-A177-3AD203B41FA5}">
                      <a16:colId xmlns:a16="http://schemas.microsoft.com/office/drawing/2014/main" val="3340117960"/>
                    </a:ext>
                  </a:extLst>
                </a:gridCol>
                <a:gridCol w="519410">
                  <a:extLst>
                    <a:ext uri="{9D8B030D-6E8A-4147-A177-3AD203B41FA5}">
                      <a16:colId xmlns:a16="http://schemas.microsoft.com/office/drawing/2014/main" val="70770007"/>
                    </a:ext>
                  </a:extLst>
                </a:gridCol>
                <a:gridCol w="519410">
                  <a:extLst>
                    <a:ext uri="{9D8B030D-6E8A-4147-A177-3AD203B41FA5}">
                      <a16:colId xmlns:a16="http://schemas.microsoft.com/office/drawing/2014/main" val="2987133501"/>
                    </a:ext>
                  </a:extLst>
                </a:gridCol>
                <a:gridCol w="519410">
                  <a:extLst>
                    <a:ext uri="{9D8B030D-6E8A-4147-A177-3AD203B41FA5}">
                      <a16:colId xmlns:a16="http://schemas.microsoft.com/office/drawing/2014/main" val="2976955602"/>
                    </a:ext>
                  </a:extLst>
                </a:gridCol>
                <a:gridCol w="519410">
                  <a:extLst>
                    <a:ext uri="{9D8B030D-6E8A-4147-A177-3AD203B41FA5}">
                      <a16:colId xmlns:a16="http://schemas.microsoft.com/office/drawing/2014/main" val="2854970015"/>
                    </a:ext>
                  </a:extLst>
                </a:gridCol>
                <a:gridCol w="519410">
                  <a:extLst>
                    <a:ext uri="{9D8B030D-6E8A-4147-A177-3AD203B41FA5}">
                      <a16:colId xmlns:a16="http://schemas.microsoft.com/office/drawing/2014/main" val="3105969686"/>
                    </a:ext>
                  </a:extLst>
                </a:gridCol>
              </a:tblGrid>
              <a:tr h="370840">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86637999"/>
                  </a:ext>
                </a:extLst>
              </a:tr>
            </a:tbl>
          </a:graphicData>
        </a:graphic>
      </p:graphicFrame>
      <p:sp>
        <p:nvSpPr>
          <p:cNvPr id="4" name="TextBox 3">
            <a:extLst>
              <a:ext uri="{FF2B5EF4-FFF2-40B4-BE49-F238E27FC236}">
                <a16:creationId xmlns:a16="http://schemas.microsoft.com/office/drawing/2014/main" id="{68EBAC46-B966-E74D-B201-3A7DC65A89E7}"/>
              </a:ext>
            </a:extLst>
          </p:cNvPr>
          <p:cNvSpPr txBox="1"/>
          <p:nvPr/>
        </p:nvSpPr>
        <p:spPr>
          <a:xfrm>
            <a:off x="5497512" y="2941637"/>
            <a:ext cx="3993401" cy="43582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0	 1	  2	   3	    4	     5     6     7</a:t>
            </a:r>
          </a:p>
        </p:txBody>
      </p:sp>
      <p:sp>
        <p:nvSpPr>
          <p:cNvPr id="5" name="Rounded Rectangle 4">
            <a:extLst>
              <a:ext uri="{FF2B5EF4-FFF2-40B4-BE49-F238E27FC236}">
                <a16:creationId xmlns:a16="http://schemas.microsoft.com/office/drawing/2014/main" id="{AAEE33C4-9264-C84C-8B7A-47A5A53DA268}"/>
              </a:ext>
            </a:extLst>
          </p:cNvPr>
          <p:cNvSpPr/>
          <p:nvPr/>
        </p:nvSpPr>
        <p:spPr>
          <a:xfrm>
            <a:off x="504031" y="1951037"/>
            <a:ext cx="5984081" cy="609600"/>
          </a:xfrm>
          <a:prstGeom prst="roundRect">
            <a:avLst/>
          </a:prstGeom>
          <a:noFill/>
          <a:ln w="3810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883669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Placeholder 1">
            <a:extLst>
              <a:ext uri="{FF2B5EF4-FFF2-40B4-BE49-F238E27FC236}">
                <a16:creationId xmlns:a16="http://schemas.microsoft.com/office/drawing/2014/main" id="{EEC6FEB6-DCC1-9040-891E-8E100A638D1C}"/>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Changing Variable Types</a:t>
            </a:r>
            <a:endParaRPr lang="en-US" sz="4600" b="1" dirty="0">
              <a:latin typeface="Courier" charset="0"/>
              <a:ea typeface="Courier" charset="0"/>
              <a:cs typeface="Courier" charset="0"/>
            </a:endParaRPr>
          </a:p>
        </p:txBody>
      </p:sp>
      <p:sp>
        <p:nvSpPr>
          <p:cNvPr id="2" name="Rounded Rectangle 1">
            <a:extLst>
              <a:ext uri="{FF2B5EF4-FFF2-40B4-BE49-F238E27FC236}">
                <a16:creationId xmlns:a16="http://schemas.microsoft.com/office/drawing/2014/main" id="{8A8877CB-6F4B-5148-B9FB-EE8BF0CD000B}"/>
              </a:ext>
            </a:extLst>
          </p:cNvPr>
          <p:cNvSpPr/>
          <p:nvPr/>
        </p:nvSpPr>
        <p:spPr>
          <a:xfrm>
            <a:off x="239712" y="1112837"/>
            <a:ext cx="9601200" cy="1447800"/>
          </a:xfrm>
          <a:prstGeom prst="roundRect">
            <a:avLst>
              <a:gd name="adj" fmla="val 5389"/>
            </a:avLst>
          </a:prstGeom>
          <a:solidFill>
            <a:schemeClr val="bg1"/>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70A2583-D903-0B4E-AD1F-F753FCEDD2E8}"/>
              </a:ext>
            </a:extLst>
          </p:cNvPr>
          <p:cNvSpPr txBox="1"/>
          <p:nvPr/>
        </p:nvSpPr>
        <p:spPr>
          <a:xfrm>
            <a:off x="4583112" y="1341437"/>
            <a:ext cx="1620957" cy="349968"/>
          </a:xfrm>
          <a:prstGeom prst="rect">
            <a:avLst/>
          </a:prstGeom>
          <a:noFill/>
        </p:spPr>
        <p:txBody>
          <a:bodyPr wrap="none" rtlCol="0">
            <a:spAutoFit/>
          </a:bodyPr>
          <a:lstStyle/>
          <a:p>
            <a:r>
              <a:rPr lang="en-US" b="1" dirty="0" err="1">
                <a:solidFill>
                  <a:srgbClr val="0432FF"/>
                </a:solidFill>
              </a:rPr>
              <a:t>int</a:t>
            </a:r>
            <a:r>
              <a:rPr lang="en-US" b="1" dirty="0">
                <a:solidFill>
                  <a:srgbClr val="0432FF"/>
                </a:solidFill>
              </a:rPr>
              <a:t> to String?</a:t>
            </a:r>
          </a:p>
        </p:txBody>
      </p:sp>
      <p:sp>
        <p:nvSpPr>
          <p:cNvPr id="5" name="TextBox 4">
            <a:extLst>
              <a:ext uri="{FF2B5EF4-FFF2-40B4-BE49-F238E27FC236}">
                <a16:creationId xmlns:a16="http://schemas.microsoft.com/office/drawing/2014/main" id="{F486B55C-5BDC-0C4E-9AA7-E0DD27E1B123}"/>
              </a:ext>
            </a:extLst>
          </p:cNvPr>
          <p:cNvSpPr txBox="1"/>
          <p:nvPr/>
        </p:nvSpPr>
        <p:spPr>
          <a:xfrm>
            <a:off x="4583112" y="1798637"/>
            <a:ext cx="2973891" cy="607602"/>
          </a:xfrm>
          <a:prstGeom prst="rect">
            <a:avLst/>
          </a:prstGeom>
          <a:noFill/>
        </p:spPr>
        <p:txBody>
          <a:bodyPr wrap="none" rtlCol="0">
            <a:spAutoFit/>
          </a:bodyPr>
          <a:lstStyle/>
          <a:p>
            <a:r>
              <a:rPr lang="en-US" dirty="0" err="1">
                <a:latin typeface="Menlo" panose="020B0609030804020204" pitchFamily="49" charset="0"/>
                <a:ea typeface="Menlo" panose="020B0609030804020204" pitchFamily="49" charset="0"/>
                <a:cs typeface="Menlo" panose="020B0609030804020204" pitchFamily="49" charset="0"/>
              </a:rPr>
              <a:t>int</a:t>
            </a:r>
            <a:r>
              <a:rPr lang="en-US" dirty="0">
                <a:latin typeface="Menlo" panose="020B0609030804020204" pitchFamily="49" charset="0"/>
                <a:ea typeface="Menlo" panose="020B0609030804020204" pitchFamily="49" charset="0"/>
                <a:cs typeface="Menlo" panose="020B0609030804020204" pitchFamily="49" charset="0"/>
              </a:rPr>
              <a:t> x = 5;</a:t>
            </a:r>
          </a:p>
          <a:p>
            <a:r>
              <a:rPr lang="en-US" dirty="0">
                <a:latin typeface="Menlo" panose="020B0609030804020204" pitchFamily="49" charset="0"/>
                <a:ea typeface="Menlo" panose="020B0609030804020204" pitchFamily="49" charset="0"/>
                <a:cs typeface="Menlo" panose="020B0609030804020204" pitchFamily="49" charset="0"/>
              </a:rPr>
              <a:t>String </a:t>
            </a:r>
            <a:r>
              <a:rPr lang="en-US" dirty="0" err="1">
                <a:latin typeface="Menlo" panose="020B0609030804020204" pitchFamily="49" charset="0"/>
                <a:ea typeface="Menlo" panose="020B0609030804020204" pitchFamily="49" charset="0"/>
                <a:cs typeface="Menlo" panose="020B0609030804020204" pitchFamily="49" charset="0"/>
              </a:rPr>
              <a:t>xStr</a:t>
            </a:r>
            <a:r>
              <a:rPr lang="en-US" dirty="0">
                <a:latin typeface="Menlo" panose="020B0609030804020204" pitchFamily="49" charset="0"/>
                <a:ea typeface="Menlo" panose="020B0609030804020204" pitchFamily="49" charset="0"/>
                <a:cs typeface="Menlo" panose="020B0609030804020204" pitchFamily="49" charset="0"/>
              </a:rPr>
              <a:t> = “” + x</a:t>
            </a:r>
          </a:p>
        </p:txBody>
      </p:sp>
      <p:sp>
        <p:nvSpPr>
          <p:cNvPr id="9" name="Rounded Rectangle 8">
            <a:extLst>
              <a:ext uri="{FF2B5EF4-FFF2-40B4-BE49-F238E27FC236}">
                <a16:creationId xmlns:a16="http://schemas.microsoft.com/office/drawing/2014/main" id="{62CBB5D5-D692-074E-9D43-A10A20059989}"/>
              </a:ext>
            </a:extLst>
          </p:cNvPr>
          <p:cNvSpPr/>
          <p:nvPr/>
        </p:nvSpPr>
        <p:spPr>
          <a:xfrm>
            <a:off x="239712" y="2941637"/>
            <a:ext cx="9601200" cy="1447800"/>
          </a:xfrm>
          <a:prstGeom prst="roundRect">
            <a:avLst>
              <a:gd name="adj" fmla="val 5389"/>
            </a:avLst>
          </a:prstGeom>
          <a:solidFill>
            <a:schemeClr val="bg1"/>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76727252-D134-E142-9CFB-70A944AAC3E0}"/>
              </a:ext>
            </a:extLst>
          </p:cNvPr>
          <p:cNvSpPr txBox="1"/>
          <p:nvPr/>
        </p:nvSpPr>
        <p:spPr>
          <a:xfrm>
            <a:off x="291861" y="3094037"/>
            <a:ext cx="1620957" cy="349968"/>
          </a:xfrm>
          <a:prstGeom prst="rect">
            <a:avLst/>
          </a:prstGeom>
          <a:noFill/>
        </p:spPr>
        <p:txBody>
          <a:bodyPr wrap="none" rtlCol="0">
            <a:spAutoFit/>
          </a:bodyPr>
          <a:lstStyle/>
          <a:p>
            <a:r>
              <a:rPr lang="en-US" b="1" dirty="0">
                <a:solidFill>
                  <a:srgbClr val="0432FF"/>
                </a:solidFill>
              </a:rPr>
              <a:t>String to </a:t>
            </a:r>
            <a:r>
              <a:rPr lang="en-US" b="1" dirty="0" err="1">
                <a:solidFill>
                  <a:srgbClr val="0432FF"/>
                </a:solidFill>
              </a:rPr>
              <a:t>int</a:t>
            </a:r>
            <a:r>
              <a:rPr lang="en-US" b="1" dirty="0">
                <a:solidFill>
                  <a:srgbClr val="0432FF"/>
                </a:solidFill>
              </a:rPr>
              <a:t>?</a:t>
            </a:r>
          </a:p>
        </p:txBody>
      </p:sp>
      <p:sp>
        <p:nvSpPr>
          <p:cNvPr id="11" name="TextBox 10">
            <a:extLst>
              <a:ext uri="{FF2B5EF4-FFF2-40B4-BE49-F238E27FC236}">
                <a16:creationId xmlns:a16="http://schemas.microsoft.com/office/drawing/2014/main" id="{453E4890-CE45-5741-B44A-9346E53588D2}"/>
              </a:ext>
            </a:extLst>
          </p:cNvPr>
          <p:cNvSpPr txBox="1"/>
          <p:nvPr/>
        </p:nvSpPr>
        <p:spPr>
          <a:xfrm>
            <a:off x="291861" y="3551237"/>
            <a:ext cx="4089581" cy="607602"/>
          </a:xfrm>
          <a:prstGeom prst="rect">
            <a:avLst/>
          </a:prstGeom>
          <a:noFill/>
        </p:spPr>
        <p:txBody>
          <a:bodyPr wrap="none" rtlCol="0">
            <a:spAutoFit/>
          </a:bodyPr>
          <a:lstStyle/>
          <a:p>
            <a:r>
              <a:rPr lang="en-US" dirty="0">
                <a:latin typeface="Menlo" panose="020B0609030804020204" pitchFamily="49" charset="0"/>
                <a:ea typeface="Menlo" panose="020B0609030804020204" pitchFamily="49" charset="0"/>
                <a:cs typeface="Menlo" panose="020B0609030804020204" pitchFamily="49" charset="0"/>
              </a:rPr>
              <a:t>String </a:t>
            </a:r>
            <a:r>
              <a:rPr lang="en-US" dirty="0" err="1">
                <a:latin typeface="Menlo" panose="020B0609030804020204" pitchFamily="49" charset="0"/>
                <a:ea typeface="Menlo" panose="020B0609030804020204" pitchFamily="49" charset="0"/>
                <a:cs typeface="Menlo" panose="020B0609030804020204" pitchFamily="49" charset="0"/>
              </a:rPr>
              <a:t>xStr</a:t>
            </a:r>
            <a:r>
              <a:rPr lang="en-US" dirty="0">
                <a:latin typeface="Menlo" panose="020B0609030804020204" pitchFamily="49" charset="0"/>
                <a:ea typeface="Menlo" panose="020B0609030804020204" pitchFamily="49" charset="0"/>
                <a:cs typeface="Menlo" panose="020B0609030804020204" pitchFamily="49" charset="0"/>
              </a:rPr>
              <a:t> = “5”;</a:t>
            </a:r>
          </a:p>
          <a:p>
            <a:r>
              <a:rPr lang="en-US" dirty="0" err="1">
                <a:latin typeface="Menlo" panose="020B0609030804020204" pitchFamily="49" charset="0"/>
                <a:ea typeface="Menlo" panose="020B0609030804020204" pitchFamily="49" charset="0"/>
                <a:cs typeface="Menlo" panose="020B0609030804020204" pitchFamily="49" charset="0"/>
              </a:rPr>
              <a:t>int</a:t>
            </a:r>
            <a:r>
              <a:rPr lang="en-US" dirty="0">
                <a:latin typeface="Menlo" panose="020B0609030804020204" pitchFamily="49" charset="0"/>
                <a:ea typeface="Menlo" panose="020B0609030804020204" pitchFamily="49" charset="0"/>
                <a:cs typeface="Menlo" panose="020B0609030804020204" pitchFamily="49" charset="0"/>
              </a:rPr>
              <a:t> x = </a:t>
            </a:r>
            <a:r>
              <a:rPr lang="en-US" dirty="0" err="1">
                <a:latin typeface="Menlo" panose="020B0609030804020204" pitchFamily="49" charset="0"/>
                <a:ea typeface="Menlo" panose="020B0609030804020204" pitchFamily="49" charset="0"/>
                <a:cs typeface="Menlo" panose="020B0609030804020204" pitchFamily="49" charset="0"/>
              </a:rPr>
              <a:t>Integer.parseInt</a:t>
            </a:r>
            <a:r>
              <a:rPr lang="en-US" dirty="0">
                <a:latin typeface="Menlo" panose="020B0609030804020204" pitchFamily="49" charset="0"/>
                <a:ea typeface="Menlo" panose="020B0609030804020204" pitchFamily="49" charset="0"/>
                <a:cs typeface="Menlo" panose="020B0609030804020204" pitchFamily="49" charset="0"/>
              </a:rPr>
              <a:t>(x);</a:t>
            </a:r>
          </a:p>
        </p:txBody>
      </p:sp>
      <p:sp>
        <p:nvSpPr>
          <p:cNvPr id="13" name="TextBox 12">
            <a:extLst>
              <a:ext uri="{FF2B5EF4-FFF2-40B4-BE49-F238E27FC236}">
                <a16:creationId xmlns:a16="http://schemas.microsoft.com/office/drawing/2014/main" id="{F7BE364A-1F52-8646-8D05-FD68FBAB468E}"/>
              </a:ext>
            </a:extLst>
          </p:cNvPr>
          <p:cNvSpPr txBox="1"/>
          <p:nvPr/>
        </p:nvSpPr>
        <p:spPr>
          <a:xfrm>
            <a:off x="392112" y="1265237"/>
            <a:ext cx="1710725" cy="349968"/>
          </a:xfrm>
          <a:prstGeom prst="rect">
            <a:avLst/>
          </a:prstGeom>
          <a:noFill/>
        </p:spPr>
        <p:txBody>
          <a:bodyPr wrap="none" rtlCol="0">
            <a:spAutoFit/>
          </a:bodyPr>
          <a:lstStyle/>
          <a:p>
            <a:r>
              <a:rPr lang="en-US" b="1" dirty="0" err="1">
                <a:solidFill>
                  <a:srgbClr val="0432FF"/>
                </a:solidFill>
              </a:rPr>
              <a:t>int</a:t>
            </a:r>
            <a:r>
              <a:rPr lang="en-US" b="1" dirty="0">
                <a:solidFill>
                  <a:srgbClr val="0432FF"/>
                </a:solidFill>
              </a:rPr>
              <a:t> to double?</a:t>
            </a:r>
          </a:p>
        </p:txBody>
      </p:sp>
      <p:sp>
        <p:nvSpPr>
          <p:cNvPr id="14" name="TextBox 13">
            <a:extLst>
              <a:ext uri="{FF2B5EF4-FFF2-40B4-BE49-F238E27FC236}">
                <a16:creationId xmlns:a16="http://schemas.microsoft.com/office/drawing/2014/main" id="{5E86763F-F701-F448-8C5A-01CCF613D945}"/>
              </a:ext>
            </a:extLst>
          </p:cNvPr>
          <p:cNvSpPr txBox="1"/>
          <p:nvPr/>
        </p:nvSpPr>
        <p:spPr>
          <a:xfrm>
            <a:off x="392112" y="1722437"/>
            <a:ext cx="2416046" cy="607602"/>
          </a:xfrm>
          <a:prstGeom prst="rect">
            <a:avLst/>
          </a:prstGeom>
          <a:noFill/>
        </p:spPr>
        <p:txBody>
          <a:bodyPr wrap="none" rtlCol="0">
            <a:spAutoFit/>
          </a:bodyPr>
          <a:lstStyle/>
          <a:p>
            <a:r>
              <a:rPr lang="en-US" dirty="0" err="1">
                <a:latin typeface="Menlo" panose="020B0609030804020204" pitchFamily="49" charset="0"/>
                <a:ea typeface="Menlo" panose="020B0609030804020204" pitchFamily="49" charset="0"/>
                <a:cs typeface="Menlo" panose="020B0609030804020204" pitchFamily="49" charset="0"/>
              </a:rPr>
              <a:t>int</a:t>
            </a:r>
            <a:r>
              <a:rPr lang="en-US" dirty="0">
                <a:latin typeface="Menlo" panose="020B0609030804020204" pitchFamily="49" charset="0"/>
                <a:ea typeface="Menlo" panose="020B0609030804020204" pitchFamily="49" charset="0"/>
                <a:cs typeface="Menlo" panose="020B0609030804020204" pitchFamily="49" charset="0"/>
              </a:rPr>
              <a:t> x = 5;</a:t>
            </a:r>
          </a:p>
          <a:p>
            <a:r>
              <a:rPr lang="en-US" dirty="0">
                <a:latin typeface="Menlo" panose="020B0609030804020204" pitchFamily="49" charset="0"/>
                <a:ea typeface="Menlo" panose="020B0609030804020204" pitchFamily="49" charset="0"/>
                <a:cs typeface="Menlo" panose="020B0609030804020204" pitchFamily="49" charset="0"/>
              </a:rPr>
              <a:t>double </a:t>
            </a:r>
            <a:r>
              <a:rPr lang="en-US" dirty="0" err="1">
                <a:latin typeface="Menlo" panose="020B0609030804020204" pitchFamily="49" charset="0"/>
                <a:ea typeface="Menlo" panose="020B0609030804020204" pitchFamily="49" charset="0"/>
                <a:cs typeface="Menlo" panose="020B0609030804020204" pitchFamily="49" charset="0"/>
              </a:rPr>
              <a:t>xDbl</a:t>
            </a:r>
            <a:r>
              <a:rPr lang="en-US" dirty="0">
                <a:latin typeface="Menlo" panose="020B0609030804020204" pitchFamily="49" charset="0"/>
                <a:ea typeface="Menlo" panose="020B0609030804020204" pitchFamily="49" charset="0"/>
                <a:cs typeface="Menlo" panose="020B0609030804020204" pitchFamily="49" charset="0"/>
              </a:rPr>
              <a:t> = x;</a:t>
            </a:r>
          </a:p>
        </p:txBody>
      </p:sp>
      <p:sp>
        <p:nvSpPr>
          <p:cNvPr id="15" name="TextBox 14">
            <a:extLst>
              <a:ext uri="{FF2B5EF4-FFF2-40B4-BE49-F238E27FC236}">
                <a16:creationId xmlns:a16="http://schemas.microsoft.com/office/drawing/2014/main" id="{342CC827-D1A2-8142-9E6F-EF73BFCF1A13}"/>
              </a:ext>
            </a:extLst>
          </p:cNvPr>
          <p:cNvSpPr txBox="1"/>
          <p:nvPr/>
        </p:nvSpPr>
        <p:spPr>
          <a:xfrm>
            <a:off x="4635261" y="3094037"/>
            <a:ext cx="2095445" cy="349968"/>
          </a:xfrm>
          <a:prstGeom prst="rect">
            <a:avLst/>
          </a:prstGeom>
          <a:noFill/>
        </p:spPr>
        <p:txBody>
          <a:bodyPr wrap="none" rtlCol="0">
            <a:spAutoFit/>
          </a:bodyPr>
          <a:lstStyle/>
          <a:p>
            <a:r>
              <a:rPr lang="en-US" b="1" dirty="0">
                <a:solidFill>
                  <a:srgbClr val="0432FF"/>
                </a:solidFill>
              </a:rPr>
              <a:t>String to double?</a:t>
            </a:r>
          </a:p>
        </p:txBody>
      </p:sp>
      <p:sp>
        <p:nvSpPr>
          <p:cNvPr id="16" name="TextBox 15">
            <a:extLst>
              <a:ext uri="{FF2B5EF4-FFF2-40B4-BE49-F238E27FC236}">
                <a16:creationId xmlns:a16="http://schemas.microsoft.com/office/drawing/2014/main" id="{96C5D656-BDAD-554D-8EFC-FA9D67DD9FDA}"/>
              </a:ext>
            </a:extLst>
          </p:cNvPr>
          <p:cNvSpPr txBox="1"/>
          <p:nvPr/>
        </p:nvSpPr>
        <p:spPr>
          <a:xfrm>
            <a:off x="4635641" y="3551237"/>
            <a:ext cx="5205271" cy="607602"/>
          </a:xfrm>
          <a:prstGeom prst="rect">
            <a:avLst/>
          </a:prstGeom>
          <a:noFill/>
        </p:spPr>
        <p:txBody>
          <a:bodyPr wrap="none" rtlCol="0">
            <a:spAutoFit/>
          </a:bodyPr>
          <a:lstStyle/>
          <a:p>
            <a:r>
              <a:rPr lang="en-US" dirty="0">
                <a:latin typeface="Menlo" panose="020B0609030804020204" pitchFamily="49" charset="0"/>
                <a:ea typeface="Menlo" panose="020B0609030804020204" pitchFamily="49" charset="0"/>
                <a:cs typeface="Menlo" panose="020B0609030804020204" pitchFamily="49" charset="0"/>
              </a:rPr>
              <a:t>String </a:t>
            </a:r>
            <a:r>
              <a:rPr lang="en-US" dirty="0" err="1">
                <a:latin typeface="Menlo" panose="020B0609030804020204" pitchFamily="49" charset="0"/>
                <a:ea typeface="Menlo" panose="020B0609030804020204" pitchFamily="49" charset="0"/>
                <a:cs typeface="Menlo" panose="020B0609030804020204" pitchFamily="49" charset="0"/>
              </a:rPr>
              <a:t>xStr</a:t>
            </a:r>
            <a:r>
              <a:rPr lang="en-US" dirty="0">
                <a:latin typeface="Menlo" panose="020B0609030804020204" pitchFamily="49" charset="0"/>
                <a:ea typeface="Menlo" panose="020B0609030804020204" pitchFamily="49" charset="0"/>
                <a:cs typeface="Menlo" panose="020B0609030804020204" pitchFamily="49" charset="0"/>
              </a:rPr>
              <a:t> = “5.6”;</a:t>
            </a:r>
          </a:p>
          <a:p>
            <a:r>
              <a:rPr lang="en-US" dirty="0">
                <a:latin typeface="Menlo" panose="020B0609030804020204" pitchFamily="49" charset="0"/>
                <a:ea typeface="Menlo" panose="020B0609030804020204" pitchFamily="49" charset="0"/>
                <a:cs typeface="Menlo" panose="020B0609030804020204" pitchFamily="49" charset="0"/>
              </a:rPr>
              <a:t>double x = </a:t>
            </a:r>
            <a:r>
              <a:rPr lang="en-US" dirty="0" err="1">
                <a:latin typeface="Menlo" panose="020B0609030804020204" pitchFamily="49" charset="0"/>
                <a:ea typeface="Menlo" panose="020B0609030804020204" pitchFamily="49" charset="0"/>
                <a:cs typeface="Menlo" panose="020B0609030804020204" pitchFamily="49" charset="0"/>
              </a:rPr>
              <a:t>Double.parseDouble</a:t>
            </a:r>
            <a:r>
              <a:rPr lang="en-US" dirty="0">
                <a:latin typeface="Menlo" panose="020B0609030804020204" pitchFamily="49" charset="0"/>
                <a:ea typeface="Menlo" panose="020B0609030804020204" pitchFamily="49" charset="0"/>
                <a:cs typeface="Menlo" panose="020B0609030804020204" pitchFamily="49" charset="0"/>
              </a:rPr>
              <a:t>(</a:t>
            </a:r>
            <a:r>
              <a:rPr lang="en-US" dirty="0" err="1">
                <a:latin typeface="Menlo" panose="020B0609030804020204" pitchFamily="49" charset="0"/>
                <a:ea typeface="Menlo" panose="020B0609030804020204" pitchFamily="49" charset="0"/>
                <a:cs typeface="Menlo" panose="020B0609030804020204" pitchFamily="49" charset="0"/>
              </a:rPr>
              <a:t>xStr</a:t>
            </a:r>
            <a:r>
              <a:rPr lang="en-US" dirty="0">
                <a:latin typeface="Menlo" panose="020B0609030804020204" pitchFamily="49" charset="0"/>
                <a:ea typeface="Menlo" panose="020B0609030804020204" pitchFamily="49" charset="0"/>
                <a:cs typeface="Menlo" panose="020B0609030804020204" pitchFamily="49" charset="0"/>
              </a:rPr>
              <a:t>);</a:t>
            </a:r>
          </a:p>
        </p:txBody>
      </p:sp>
      <p:sp>
        <p:nvSpPr>
          <p:cNvPr id="17" name="Rounded Rectangle 16">
            <a:extLst>
              <a:ext uri="{FF2B5EF4-FFF2-40B4-BE49-F238E27FC236}">
                <a16:creationId xmlns:a16="http://schemas.microsoft.com/office/drawing/2014/main" id="{DD513AA2-0789-5940-9082-11DCAC69CF6B}"/>
              </a:ext>
            </a:extLst>
          </p:cNvPr>
          <p:cNvSpPr/>
          <p:nvPr/>
        </p:nvSpPr>
        <p:spPr>
          <a:xfrm>
            <a:off x="239712" y="4770437"/>
            <a:ext cx="9601200" cy="2438400"/>
          </a:xfrm>
          <a:prstGeom prst="roundRect">
            <a:avLst>
              <a:gd name="adj" fmla="val 5389"/>
            </a:avLst>
          </a:prstGeom>
          <a:solidFill>
            <a:schemeClr val="bg1"/>
          </a:solidFill>
          <a:ln w="381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C0386786-68C9-D541-8369-99833C8E6967}"/>
              </a:ext>
            </a:extLst>
          </p:cNvPr>
          <p:cNvSpPr txBox="1"/>
          <p:nvPr/>
        </p:nvSpPr>
        <p:spPr>
          <a:xfrm>
            <a:off x="291861" y="4922837"/>
            <a:ext cx="2480166" cy="349968"/>
          </a:xfrm>
          <a:prstGeom prst="rect">
            <a:avLst/>
          </a:prstGeom>
          <a:noFill/>
        </p:spPr>
        <p:txBody>
          <a:bodyPr wrap="none" rtlCol="0">
            <a:spAutoFit/>
          </a:bodyPr>
          <a:lstStyle/>
          <a:p>
            <a:r>
              <a:rPr lang="en-US" b="1" dirty="0">
                <a:solidFill>
                  <a:srgbClr val="0432FF"/>
                </a:solidFill>
              </a:rPr>
              <a:t>Casting double to </a:t>
            </a:r>
            <a:r>
              <a:rPr lang="en-US" b="1" dirty="0" err="1">
                <a:solidFill>
                  <a:srgbClr val="0432FF"/>
                </a:solidFill>
              </a:rPr>
              <a:t>int</a:t>
            </a:r>
            <a:endParaRPr lang="en-US" b="1" dirty="0">
              <a:solidFill>
                <a:srgbClr val="0432FF"/>
              </a:solidFill>
            </a:endParaRPr>
          </a:p>
        </p:txBody>
      </p:sp>
      <p:sp>
        <p:nvSpPr>
          <p:cNvPr id="19" name="TextBox 18">
            <a:extLst>
              <a:ext uri="{FF2B5EF4-FFF2-40B4-BE49-F238E27FC236}">
                <a16:creationId xmlns:a16="http://schemas.microsoft.com/office/drawing/2014/main" id="{552CD67E-1B1D-AA4A-B8D4-982DD3D682A5}"/>
              </a:ext>
            </a:extLst>
          </p:cNvPr>
          <p:cNvSpPr txBox="1"/>
          <p:nvPr/>
        </p:nvSpPr>
        <p:spPr>
          <a:xfrm>
            <a:off x="291861" y="5303837"/>
            <a:ext cx="2276585" cy="607602"/>
          </a:xfrm>
          <a:prstGeom prst="rect">
            <a:avLst/>
          </a:prstGeom>
          <a:noFill/>
        </p:spPr>
        <p:txBody>
          <a:bodyPr wrap="none" rtlCol="0">
            <a:spAutoFit/>
          </a:bodyPr>
          <a:lstStyle/>
          <a:p>
            <a:r>
              <a:rPr lang="en-US" dirty="0">
                <a:latin typeface="Menlo" panose="020B0609030804020204" pitchFamily="49" charset="0"/>
                <a:ea typeface="Menlo" panose="020B0609030804020204" pitchFamily="49" charset="0"/>
                <a:cs typeface="Menlo" panose="020B0609030804020204" pitchFamily="49" charset="0"/>
              </a:rPr>
              <a:t>double x = 5.2;</a:t>
            </a:r>
          </a:p>
          <a:p>
            <a:r>
              <a:rPr lang="en-US" dirty="0" err="1">
                <a:latin typeface="Menlo" panose="020B0609030804020204" pitchFamily="49" charset="0"/>
                <a:ea typeface="Menlo" panose="020B0609030804020204" pitchFamily="49" charset="0"/>
                <a:cs typeface="Menlo" panose="020B0609030804020204" pitchFamily="49" charset="0"/>
              </a:rPr>
              <a:t>int</a:t>
            </a:r>
            <a:r>
              <a:rPr lang="en-US" dirty="0">
                <a:latin typeface="Menlo" panose="020B0609030804020204" pitchFamily="49" charset="0"/>
                <a:ea typeface="Menlo" panose="020B0609030804020204" pitchFamily="49" charset="0"/>
                <a:cs typeface="Menlo" panose="020B0609030804020204" pitchFamily="49" charset="0"/>
              </a:rPr>
              <a:t> y = (</a:t>
            </a:r>
            <a:r>
              <a:rPr lang="en-US" dirty="0" err="1">
                <a:latin typeface="Menlo" panose="020B0609030804020204" pitchFamily="49" charset="0"/>
                <a:ea typeface="Menlo" panose="020B0609030804020204" pitchFamily="49" charset="0"/>
                <a:cs typeface="Menlo" panose="020B0609030804020204" pitchFamily="49" charset="0"/>
              </a:rPr>
              <a:t>int</a:t>
            </a:r>
            <a:r>
              <a:rPr lang="en-US" dirty="0">
                <a:latin typeface="Menlo" panose="020B0609030804020204" pitchFamily="49" charset="0"/>
                <a:ea typeface="Menlo" panose="020B0609030804020204" pitchFamily="49" charset="0"/>
                <a:cs typeface="Menlo" panose="020B0609030804020204" pitchFamily="49" charset="0"/>
              </a:rPr>
              <a:t>)x;</a:t>
            </a:r>
          </a:p>
        </p:txBody>
      </p:sp>
      <p:sp>
        <p:nvSpPr>
          <p:cNvPr id="22" name="TextBox 21">
            <a:extLst>
              <a:ext uri="{FF2B5EF4-FFF2-40B4-BE49-F238E27FC236}">
                <a16:creationId xmlns:a16="http://schemas.microsoft.com/office/drawing/2014/main" id="{AD559296-CEEC-AA4B-8576-D794C9F7CF3E}"/>
              </a:ext>
            </a:extLst>
          </p:cNvPr>
          <p:cNvSpPr txBox="1"/>
          <p:nvPr/>
        </p:nvSpPr>
        <p:spPr>
          <a:xfrm>
            <a:off x="4659312" y="5303837"/>
            <a:ext cx="4786888" cy="607602"/>
          </a:xfrm>
          <a:prstGeom prst="rect">
            <a:avLst/>
          </a:prstGeom>
          <a:noFill/>
        </p:spPr>
        <p:txBody>
          <a:bodyPr wrap="none" rtlCol="0">
            <a:spAutoFit/>
          </a:bodyPr>
          <a:lstStyle/>
          <a:p>
            <a:r>
              <a:rPr lang="en-US" dirty="0" err="1">
                <a:latin typeface="Menlo" panose="020B0609030804020204" pitchFamily="49" charset="0"/>
                <a:ea typeface="Menlo" panose="020B0609030804020204" pitchFamily="49" charset="0"/>
                <a:cs typeface="Menlo" panose="020B0609030804020204" pitchFamily="49" charset="0"/>
              </a:rPr>
              <a:t>GObject</a:t>
            </a:r>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obj</a:t>
            </a:r>
            <a:r>
              <a:rPr lang="en-US" dirty="0">
                <a:latin typeface="Menlo" panose="020B0609030804020204" pitchFamily="49" charset="0"/>
                <a:ea typeface="Menlo" panose="020B0609030804020204" pitchFamily="49" charset="0"/>
                <a:cs typeface="Menlo" panose="020B0609030804020204" pitchFamily="49" charset="0"/>
              </a:rPr>
              <a:t> = </a:t>
            </a:r>
            <a:r>
              <a:rPr lang="en-US" dirty="0" err="1">
                <a:latin typeface="Menlo" panose="020B0609030804020204" pitchFamily="49" charset="0"/>
                <a:ea typeface="Menlo" panose="020B0609030804020204" pitchFamily="49" charset="0"/>
                <a:cs typeface="Menlo" panose="020B0609030804020204" pitchFamily="49" charset="0"/>
              </a:rPr>
              <a:t>getElementAt</a:t>
            </a:r>
            <a:r>
              <a:rPr lang="en-US" dirty="0">
                <a:latin typeface="Menlo" panose="020B0609030804020204" pitchFamily="49" charset="0"/>
                <a:ea typeface="Menlo" panose="020B0609030804020204" pitchFamily="49" charset="0"/>
                <a:cs typeface="Menlo" panose="020B0609030804020204" pitchFamily="49" charset="0"/>
              </a:rPr>
              <a:t>(5, 2);</a:t>
            </a:r>
          </a:p>
          <a:p>
            <a:r>
              <a:rPr lang="en-US" dirty="0" err="1">
                <a:latin typeface="Menlo" panose="020B0609030804020204" pitchFamily="49" charset="0"/>
                <a:ea typeface="Menlo" panose="020B0609030804020204" pitchFamily="49" charset="0"/>
                <a:cs typeface="Menlo" panose="020B0609030804020204" pitchFamily="49" charset="0"/>
              </a:rPr>
              <a:t>GRect</a:t>
            </a:r>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objRect</a:t>
            </a:r>
            <a:r>
              <a:rPr lang="en-US" dirty="0">
                <a:latin typeface="Menlo" panose="020B0609030804020204" pitchFamily="49" charset="0"/>
                <a:ea typeface="Menlo" panose="020B0609030804020204" pitchFamily="49" charset="0"/>
                <a:cs typeface="Menlo" panose="020B0609030804020204" pitchFamily="49" charset="0"/>
              </a:rPr>
              <a:t> = (</a:t>
            </a:r>
            <a:r>
              <a:rPr lang="en-US" dirty="0" err="1">
                <a:latin typeface="Menlo" panose="020B0609030804020204" pitchFamily="49" charset="0"/>
                <a:ea typeface="Menlo" panose="020B0609030804020204" pitchFamily="49" charset="0"/>
                <a:cs typeface="Menlo" panose="020B0609030804020204" pitchFamily="49" charset="0"/>
              </a:rPr>
              <a:t>GRect</a:t>
            </a:r>
            <a:r>
              <a:rPr lang="en-US" dirty="0">
                <a:latin typeface="Menlo" panose="020B0609030804020204" pitchFamily="49" charset="0"/>
                <a:ea typeface="Menlo" panose="020B0609030804020204" pitchFamily="49" charset="0"/>
                <a:cs typeface="Menlo" panose="020B0609030804020204" pitchFamily="49" charset="0"/>
              </a:rPr>
              <a:t>)</a:t>
            </a:r>
            <a:r>
              <a:rPr lang="en-US" dirty="0" err="1">
                <a:latin typeface="Menlo" panose="020B0609030804020204" pitchFamily="49" charset="0"/>
                <a:ea typeface="Menlo" panose="020B0609030804020204" pitchFamily="49" charset="0"/>
                <a:cs typeface="Menlo" panose="020B0609030804020204" pitchFamily="49" charset="0"/>
              </a:rPr>
              <a:t>obj</a:t>
            </a:r>
            <a:r>
              <a:rPr lang="en-US" dirty="0">
                <a:latin typeface="Menlo" panose="020B0609030804020204" pitchFamily="49" charset="0"/>
                <a:ea typeface="Menlo" panose="020B0609030804020204" pitchFamily="49" charset="0"/>
                <a:cs typeface="Menlo" panose="020B0609030804020204" pitchFamily="49" charset="0"/>
              </a:rPr>
              <a:t>;</a:t>
            </a:r>
          </a:p>
        </p:txBody>
      </p:sp>
      <p:sp>
        <p:nvSpPr>
          <p:cNvPr id="24" name="TextBox 23">
            <a:extLst>
              <a:ext uri="{FF2B5EF4-FFF2-40B4-BE49-F238E27FC236}">
                <a16:creationId xmlns:a16="http://schemas.microsoft.com/office/drawing/2014/main" id="{59ADC3F2-919F-6148-ABF2-6F72CA578568}"/>
              </a:ext>
            </a:extLst>
          </p:cNvPr>
          <p:cNvSpPr txBox="1"/>
          <p:nvPr/>
        </p:nvSpPr>
        <p:spPr>
          <a:xfrm>
            <a:off x="4735512" y="4922837"/>
            <a:ext cx="2108269" cy="349968"/>
          </a:xfrm>
          <a:prstGeom prst="rect">
            <a:avLst/>
          </a:prstGeom>
          <a:noFill/>
        </p:spPr>
        <p:txBody>
          <a:bodyPr wrap="none" rtlCol="0">
            <a:spAutoFit/>
          </a:bodyPr>
          <a:lstStyle/>
          <a:p>
            <a:r>
              <a:rPr lang="en-US" b="1" dirty="0" err="1">
                <a:solidFill>
                  <a:srgbClr val="0432FF"/>
                </a:solidFill>
              </a:rPr>
              <a:t>GObject</a:t>
            </a:r>
            <a:r>
              <a:rPr lang="en-US" b="1" dirty="0">
                <a:solidFill>
                  <a:srgbClr val="0432FF"/>
                </a:solidFill>
              </a:rPr>
              <a:t> to </a:t>
            </a:r>
            <a:r>
              <a:rPr lang="en-US" b="1" dirty="0" err="1">
                <a:solidFill>
                  <a:srgbClr val="0432FF"/>
                </a:solidFill>
              </a:rPr>
              <a:t>GRect</a:t>
            </a:r>
            <a:endParaRPr lang="en-US" b="1" dirty="0">
              <a:solidFill>
                <a:srgbClr val="0432FF"/>
              </a:solidFill>
            </a:endParaRPr>
          </a:p>
        </p:txBody>
      </p:sp>
      <p:sp>
        <p:nvSpPr>
          <p:cNvPr id="8" name="TextBox 7">
            <a:extLst>
              <a:ext uri="{FF2B5EF4-FFF2-40B4-BE49-F238E27FC236}">
                <a16:creationId xmlns:a16="http://schemas.microsoft.com/office/drawing/2014/main" id="{B60911CB-908E-2048-88A0-4FB0146D9D85}"/>
              </a:ext>
            </a:extLst>
          </p:cNvPr>
          <p:cNvSpPr txBox="1"/>
          <p:nvPr/>
        </p:nvSpPr>
        <p:spPr>
          <a:xfrm>
            <a:off x="2601912" y="6446837"/>
            <a:ext cx="4507965" cy="865237"/>
          </a:xfrm>
          <a:prstGeom prst="rect">
            <a:avLst/>
          </a:prstGeom>
          <a:noFill/>
        </p:spPr>
        <p:txBody>
          <a:bodyPr wrap="none" rtlCol="0">
            <a:spAutoFit/>
          </a:bodyPr>
          <a:lstStyle/>
          <a:p>
            <a:r>
              <a:rPr lang="en-US" dirty="0" err="1">
                <a:latin typeface="Menlo" panose="020B0609030804020204" pitchFamily="49" charset="0"/>
                <a:ea typeface="Menlo" panose="020B0609030804020204" pitchFamily="49" charset="0"/>
                <a:cs typeface="Menlo" panose="020B0609030804020204" pitchFamily="49" charset="0"/>
              </a:rPr>
              <a:t>int</a:t>
            </a:r>
            <a:r>
              <a:rPr lang="en-US" dirty="0">
                <a:latin typeface="Menlo" panose="020B0609030804020204" pitchFamily="49" charset="0"/>
                <a:ea typeface="Menlo" panose="020B0609030804020204" pitchFamily="49" charset="0"/>
                <a:cs typeface="Menlo" panose="020B0609030804020204" pitchFamily="49" charset="0"/>
              </a:rPr>
              <a:t> diff = 'C'-'A';</a:t>
            </a:r>
          </a:p>
          <a:p>
            <a:r>
              <a:rPr lang="en-US" dirty="0">
                <a:latin typeface="Menlo" panose="020B0609030804020204" pitchFamily="49" charset="0"/>
                <a:ea typeface="Menlo" panose="020B0609030804020204" pitchFamily="49" charset="0"/>
                <a:cs typeface="Menlo" panose="020B0609030804020204" pitchFamily="49" charset="0"/>
              </a:rPr>
              <a:t>char next = (char)('a' + diff);</a:t>
            </a:r>
          </a:p>
          <a:p>
            <a:endParaRPr lang="en-US" dirty="0">
              <a:latin typeface="Menlo" panose="020B0609030804020204" pitchFamily="49" charset="0"/>
              <a:ea typeface="Menlo" panose="020B0609030804020204" pitchFamily="49" charset="0"/>
              <a:cs typeface="Menlo" panose="020B0609030804020204" pitchFamily="49" charset="0"/>
            </a:endParaRPr>
          </a:p>
        </p:txBody>
      </p:sp>
      <p:sp>
        <p:nvSpPr>
          <p:cNvPr id="27" name="TextBox 26">
            <a:extLst>
              <a:ext uri="{FF2B5EF4-FFF2-40B4-BE49-F238E27FC236}">
                <a16:creationId xmlns:a16="http://schemas.microsoft.com/office/drawing/2014/main" id="{88289F87-FEB9-544D-9DF3-E3E090E4B035}"/>
              </a:ext>
            </a:extLst>
          </p:cNvPr>
          <p:cNvSpPr txBox="1"/>
          <p:nvPr/>
        </p:nvSpPr>
        <p:spPr>
          <a:xfrm>
            <a:off x="2601912" y="6142037"/>
            <a:ext cx="1300356" cy="349968"/>
          </a:xfrm>
          <a:prstGeom prst="rect">
            <a:avLst/>
          </a:prstGeom>
          <a:noFill/>
        </p:spPr>
        <p:txBody>
          <a:bodyPr wrap="none" rtlCol="0">
            <a:spAutoFit/>
          </a:bodyPr>
          <a:lstStyle/>
          <a:p>
            <a:r>
              <a:rPr lang="en-US" b="1" dirty="0" err="1">
                <a:solidFill>
                  <a:srgbClr val="0432FF"/>
                </a:solidFill>
              </a:rPr>
              <a:t>int</a:t>
            </a:r>
            <a:r>
              <a:rPr lang="en-US" b="1" dirty="0">
                <a:solidFill>
                  <a:srgbClr val="0432FF"/>
                </a:solidFill>
              </a:rPr>
              <a:t> to char</a:t>
            </a:r>
          </a:p>
        </p:txBody>
      </p:sp>
    </p:spTree>
    <p:extLst>
      <p:ext uri="{BB962C8B-B14F-4D97-AF65-F5344CB8AC3E}">
        <p14:creationId xmlns:p14="http://schemas.microsoft.com/office/powerpoint/2010/main" val="647338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10" grpId="0"/>
      <p:bldP spid="11" grpId="0"/>
      <p:bldP spid="15" grpId="0"/>
      <p:bldP spid="16" grpId="0"/>
      <p:bldP spid="18" grpId="0"/>
      <p:bldP spid="19" grpId="0"/>
      <p:bldP spid="22" grpId="0"/>
      <p:bldP spid="24" grpId="0"/>
      <p:bldP spid="8" grpId="0"/>
      <p:bldP spid="2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3410" name="Rectangle 2"/>
          <p:cNvSpPr>
            <a:spLocks noGrp="1" noChangeArrowheads="1"/>
          </p:cNvSpPr>
          <p:nvPr>
            <p:ph type="title"/>
          </p:nvPr>
        </p:nvSpPr>
        <p:spPr/>
        <p:txBody>
          <a:bodyPr/>
          <a:lstStyle/>
          <a:p>
            <a:pPr eaLnBrk="1" hangingPunct="1">
              <a:defRPr/>
            </a:pPr>
            <a:r>
              <a:rPr lang="en-US" dirty="0">
                <a:cs typeface="+mj-cs"/>
              </a:rPr>
              <a:t>Practice</a:t>
            </a:r>
          </a:p>
        </p:txBody>
      </p:sp>
      <p:sp>
        <p:nvSpPr>
          <p:cNvPr id="1553411" name="Rectangle 3"/>
          <p:cNvSpPr>
            <a:spLocks noGrp="1" noChangeArrowheads="1"/>
          </p:cNvSpPr>
          <p:nvPr>
            <p:ph type="body" idx="1"/>
          </p:nvPr>
        </p:nvSpPr>
        <p:spPr>
          <a:xfrm>
            <a:off x="168011" y="1427938"/>
            <a:ext cx="10080624" cy="6131419"/>
          </a:xfrm>
          <a:solidFill>
            <a:schemeClr val="bg1"/>
          </a:solidFill>
        </p:spPr>
        <p:txBody>
          <a:bodyPr/>
          <a:lstStyle/>
          <a:p>
            <a:pPr eaLnBrk="1" hangingPunct="1">
              <a:buFont typeface="Wingdings" charset="0"/>
              <a:buNone/>
              <a:defRPr/>
            </a:pPr>
            <a:r>
              <a:rPr lang="en-US" b="1" dirty="0">
                <a:cs typeface="+mn-cs"/>
              </a:rPr>
              <a:t>Q:</a:t>
            </a:r>
            <a:r>
              <a:rPr lang="en-US" dirty="0">
                <a:cs typeface="+mn-cs"/>
              </a:rPr>
              <a:t> What are the contents of </a:t>
            </a:r>
            <a:r>
              <a:rPr lang="en-US" dirty="0">
                <a:latin typeface="Consolas" charset="0"/>
                <a:cs typeface="+mn-cs"/>
              </a:rPr>
              <a:t>numbers</a:t>
            </a:r>
            <a:r>
              <a:rPr lang="en-US" dirty="0">
                <a:cs typeface="+mn-cs"/>
              </a:rPr>
              <a:t> after executing this code?</a:t>
            </a:r>
          </a:p>
          <a:p>
            <a:pPr lvl="1" eaLnBrk="1" hangingPunct="1">
              <a:lnSpc>
                <a:spcPct val="80000"/>
              </a:lnSpc>
              <a:buFont typeface="Wingdings" charset="0"/>
              <a:buNone/>
              <a:defRPr/>
            </a:pPr>
            <a:endParaRPr lang="en-US" sz="882" dirty="0">
              <a:latin typeface="Consolas" charset="0"/>
            </a:endParaRPr>
          </a:p>
          <a:p>
            <a:pPr lvl="1" eaLnBrk="1" hangingPunct="1">
              <a:lnSpc>
                <a:spcPct val="80000"/>
              </a:lnSpc>
              <a:buFont typeface="Wingdings" charset="0"/>
              <a:buNone/>
              <a:defRPr/>
            </a:pPr>
            <a:r>
              <a:rPr lang="en-US" sz="2866" dirty="0">
                <a:latin typeface="Consolas" charset="0"/>
              </a:rPr>
              <a:t>	</a:t>
            </a:r>
            <a:r>
              <a:rPr lang="en-US" sz="2866" b="1" dirty="0" err="1">
                <a:solidFill>
                  <a:srgbClr val="7030A0"/>
                </a:solidFill>
                <a:latin typeface="Consolas" charset="0"/>
              </a:rPr>
              <a:t>int</a:t>
            </a:r>
            <a:r>
              <a:rPr lang="en-US" sz="2866" dirty="0">
                <a:latin typeface="Consolas" charset="0"/>
              </a:rPr>
              <a:t>[] numbers = </a:t>
            </a:r>
            <a:r>
              <a:rPr lang="en-US" sz="2866" b="1" dirty="0">
                <a:solidFill>
                  <a:srgbClr val="7030A0"/>
                </a:solidFill>
                <a:latin typeface="Consolas" charset="0"/>
              </a:rPr>
              <a:t>new</a:t>
            </a:r>
            <a:r>
              <a:rPr lang="en-US" sz="2866" dirty="0">
                <a:solidFill>
                  <a:srgbClr val="7030A0"/>
                </a:solidFill>
                <a:latin typeface="Consolas" charset="0"/>
              </a:rPr>
              <a:t> </a:t>
            </a:r>
            <a:r>
              <a:rPr lang="en-US" sz="2866" b="1" dirty="0" err="1">
                <a:solidFill>
                  <a:srgbClr val="7030A0"/>
                </a:solidFill>
                <a:latin typeface="Consolas" charset="0"/>
              </a:rPr>
              <a:t>int</a:t>
            </a:r>
            <a:r>
              <a:rPr lang="en-US" sz="2866" dirty="0">
                <a:latin typeface="Consolas" charset="0"/>
              </a:rPr>
              <a:t>[8];</a:t>
            </a:r>
          </a:p>
          <a:p>
            <a:pPr lvl="1" eaLnBrk="1" hangingPunct="1">
              <a:lnSpc>
                <a:spcPct val="80000"/>
              </a:lnSpc>
              <a:buFont typeface="Wingdings" charset="0"/>
              <a:buNone/>
              <a:defRPr/>
            </a:pPr>
            <a:r>
              <a:rPr lang="en-US" sz="2866" dirty="0">
                <a:latin typeface="Consolas" charset="0"/>
              </a:rPr>
              <a:t>	numbers[1] = 3;</a:t>
            </a:r>
          </a:p>
          <a:p>
            <a:pPr lvl="1" eaLnBrk="1" hangingPunct="1">
              <a:lnSpc>
                <a:spcPct val="80000"/>
              </a:lnSpc>
              <a:buFont typeface="Wingdings" charset="0"/>
              <a:buNone/>
              <a:defRPr/>
            </a:pPr>
            <a:r>
              <a:rPr lang="en-US" sz="2866" dirty="0">
                <a:latin typeface="Consolas" charset="0"/>
              </a:rPr>
              <a:t>	numbers[4] = 7;</a:t>
            </a:r>
          </a:p>
          <a:p>
            <a:pPr lvl="1" eaLnBrk="1" hangingPunct="1">
              <a:lnSpc>
                <a:spcPct val="80000"/>
              </a:lnSpc>
              <a:buFont typeface="Wingdings" charset="0"/>
              <a:buNone/>
              <a:defRPr/>
            </a:pPr>
            <a:r>
              <a:rPr lang="en-US" sz="2866" dirty="0">
                <a:latin typeface="Consolas" charset="0"/>
              </a:rPr>
              <a:t>	numbers[6] = 5;</a:t>
            </a:r>
          </a:p>
          <a:p>
            <a:pPr lvl="1" eaLnBrk="1" hangingPunct="1">
              <a:lnSpc>
                <a:spcPct val="80000"/>
              </a:lnSpc>
              <a:buFont typeface="Wingdings" charset="0"/>
              <a:buNone/>
              <a:defRPr/>
            </a:pPr>
            <a:endParaRPr lang="en-US" sz="661" dirty="0">
              <a:latin typeface="Consolas" charset="0"/>
            </a:endParaRPr>
          </a:p>
          <a:p>
            <a:pPr lvl="1" eaLnBrk="1" hangingPunct="1">
              <a:lnSpc>
                <a:spcPct val="80000"/>
              </a:lnSpc>
              <a:buFont typeface="Wingdings" charset="0"/>
              <a:buNone/>
              <a:defRPr/>
            </a:pPr>
            <a:r>
              <a:rPr lang="en-US" sz="2866" dirty="0">
                <a:latin typeface="Consolas" charset="0"/>
              </a:rPr>
              <a:t>	</a:t>
            </a:r>
            <a:r>
              <a:rPr lang="en-US" sz="2866" b="1" dirty="0" err="1">
                <a:solidFill>
                  <a:srgbClr val="7030A0"/>
                </a:solidFill>
                <a:latin typeface="Consolas" charset="0"/>
              </a:rPr>
              <a:t>int</a:t>
            </a:r>
            <a:r>
              <a:rPr lang="en-US" sz="2866" dirty="0">
                <a:solidFill>
                  <a:srgbClr val="7030A0"/>
                </a:solidFill>
                <a:latin typeface="Consolas" charset="0"/>
              </a:rPr>
              <a:t> </a:t>
            </a:r>
            <a:r>
              <a:rPr lang="en-US" sz="2866" dirty="0">
                <a:latin typeface="Consolas" charset="0"/>
              </a:rPr>
              <a:t>x = numbers[1];</a:t>
            </a:r>
          </a:p>
          <a:p>
            <a:pPr lvl="1" eaLnBrk="1" hangingPunct="1">
              <a:lnSpc>
                <a:spcPct val="80000"/>
              </a:lnSpc>
              <a:buFont typeface="Wingdings" charset="0"/>
              <a:buNone/>
              <a:defRPr/>
            </a:pPr>
            <a:r>
              <a:rPr lang="en-US" sz="2866" dirty="0">
                <a:latin typeface="Consolas" charset="0"/>
              </a:rPr>
              <a:t>	numbers[x] = 2;</a:t>
            </a:r>
          </a:p>
          <a:p>
            <a:pPr lvl="1" eaLnBrk="1" hangingPunct="1">
              <a:lnSpc>
                <a:spcPct val="80000"/>
              </a:lnSpc>
              <a:buFont typeface="Wingdings" charset="0"/>
              <a:buNone/>
              <a:defRPr/>
            </a:pPr>
            <a:r>
              <a:rPr lang="en-US" sz="2866" dirty="0">
                <a:latin typeface="Consolas" charset="0"/>
              </a:rPr>
              <a:t>	numbers[numbers[4]] = 9;</a:t>
            </a:r>
          </a:p>
          <a:p>
            <a:pPr lvl="1" eaLnBrk="1" hangingPunct="1">
              <a:lnSpc>
                <a:spcPct val="80000"/>
              </a:lnSpc>
              <a:buFont typeface="Wingdings" charset="0"/>
              <a:buNone/>
              <a:defRPr/>
            </a:pPr>
            <a:endParaRPr lang="en-US" dirty="0">
              <a:solidFill>
                <a:srgbClr val="008000"/>
              </a:solidFill>
              <a:latin typeface="Consolas" charset="0"/>
            </a:endParaRPr>
          </a:p>
          <a:p>
            <a:pPr lvl="1" eaLnBrk="1" hangingPunct="1">
              <a:lnSpc>
                <a:spcPct val="80000"/>
              </a:lnSpc>
              <a:buFont typeface="Wingdings" charset="0"/>
              <a:buNone/>
              <a:defRPr/>
            </a:pPr>
            <a:r>
              <a:rPr lang="en-US" dirty="0">
                <a:solidFill>
                  <a:srgbClr val="008000"/>
                </a:solidFill>
                <a:latin typeface="Consolas" charset="0"/>
              </a:rPr>
              <a:t>//  0  1  2  3  4  5  6  7</a:t>
            </a:r>
          </a:p>
          <a:p>
            <a:pPr lvl="1" eaLnBrk="1" hangingPunct="1">
              <a:lnSpc>
                <a:spcPct val="80000"/>
              </a:lnSpc>
              <a:buFont typeface="Wingdings" charset="0"/>
              <a:buNone/>
              <a:defRPr/>
            </a:pPr>
            <a:r>
              <a:rPr lang="en-US" b="1" dirty="0">
                <a:latin typeface="Consolas" charset="0"/>
              </a:rPr>
              <a:t>A.</a:t>
            </a:r>
            <a:r>
              <a:rPr lang="en-US" dirty="0">
                <a:latin typeface="Consolas" charset="0"/>
              </a:rPr>
              <a:t> {0, 3, 0, 2, 7, 0, 5, 9}</a:t>
            </a:r>
          </a:p>
          <a:p>
            <a:pPr lvl="1" eaLnBrk="1" hangingPunct="1">
              <a:lnSpc>
                <a:spcPct val="80000"/>
              </a:lnSpc>
              <a:buFont typeface="Wingdings" charset="0"/>
              <a:buNone/>
              <a:defRPr/>
            </a:pPr>
            <a:r>
              <a:rPr lang="en-US" b="1" dirty="0">
                <a:latin typeface="Consolas" charset="0"/>
              </a:rPr>
              <a:t>B.</a:t>
            </a:r>
            <a:r>
              <a:rPr lang="en-US" dirty="0">
                <a:latin typeface="Consolas" charset="0"/>
              </a:rPr>
              <a:t> {0, 3, 0, 0, 7, 0, 5, 0}</a:t>
            </a:r>
          </a:p>
          <a:p>
            <a:pPr lvl="1" eaLnBrk="1" hangingPunct="1">
              <a:lnSpc>
                <a:spcPct val="80000"/>
              </a:lnSpc>
              <a:buFont typeface="Wingdings" charset="0"/>
              <a:buNone/>
              <a:defRPr/>
            </a:pPr>
            <a:r>
              <a:rPr lang="en-US" b="1" dirty="0">
                <a:latin typeface="Consolas" charset="0"/>
              </a:rPr>
              <a:t>C.</a:t>
            </a:r>
            <a:r>
              <a:rPr lang="en-US" dirty="0">
                <a:latin typeface="Consolas" charset="0"/>
              </a:rPr>
              <a:t> {3, 3, 5, 2, 7, 4, 5, 0}</a:t>
            </a:r>
          </a:p>
          <a:p>
            <a:pPr lvl="1" eaLnBrk="1" hangingPunct="1">
              <a:lnSpc>
                <a:spcPct val="80000"/>
              </a:lnSpc>
              <a:buFont typeface="Wingdings" charset="0"/>
              <a:buNone/>
              <a:defRPr/>
            </a:pPr>
            <a:r>
              <a:rPr lang="en-US" b="1" dirty="0">
                <a:latin typeface="Consolas" charset="0"/>
              </a:rPr>
              <a:t>D.</a:t>
            </a:r>
            <a:r>
              <a:rPr lang="en-US" dirty="0">
                <a:latin typeface="Consolas" charset="0"/>
              </a:rPr>
              <a:t> {0, 3, 0, 2, 7, 6, 4, 4}</a:t>
            </a:r>
          </a:p>
        </p:txBody>
      </p:sp>
      <p:sp>
        <p:nvSpPr>
          <p:cNvPr id="13317" name="Text Box 5"/>
          <p:cNvSpPr txBox="1">
            <a:spLocks noChangeArrowheads="1"/>
          </p:cNvSpPr>
          <p:nvPr/>
        </p:nvSpPr>
        <p:spPr bwMode="auto">
          <a:xfrm>
            <a:off x="8232175" y="587975"/>
            <a:ext cx="1874170" cy="2959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r" defTabSz="1007943" fontAlgn="auto" hangingPunct="1">
              <a:lnSpc>
                <a:spcPct val="100000"/>
              </a:lnSpc>
              <a:spcBef>
                <a:spcPts val="0"/>
              </a:spcBef>
              <a:spcAft>
                <a:spcPts val="0"/>
              </a:spcAft>
              <a:buClrTx/>
              <a:buSzTx/>
            </a:pPr>
            <a:r>
              <a:rPr lang="en-US" altLang="x-none" sz="1323">
                <a:solidFill>
                  <a:srgbClr val="FFFFFF"/>
                </a:solidFill>
                <a:latin typeface="Calibri"/>
              </a:rPr>
              <a:t>arrayElements1</a:t>
            </a:r>
          </a:p>
        </p:txBody>
      </p:sp>
      <p:sp>
        <p:nvSpPr>
          <p:cNvPr id="6" name="Title Placeholder 1">
            <a:extLst>
              <a:ext uri="{FF2B5EF4-FFF2-40B4-BE49-F238E27FC236}">
                <a16:creationId xmlns:a16="http://schemas.microsoft.com/office/drawing/2014/main" id="{EDE13F14-83E3-094B-8858-4389EC870693}"/>
              </a:ext>
            </a:extLst>
          </p:cNvPr>
          <p:cNvSpPr txBox="1">
            <a:spLocks/>
          </p:cNvSpPr>
          <p:nvPr/>
        </p:nvSpPr>
        <p:spPr>
          <a:xfrm>
            <a:off x="1" y="317"/>
            <a:ext cx="10080624"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Practice</a:t>
            </a:r>
            <a:endParaRPr lang="en-US" sz="4600" dirty="0">
              <a:latin typeface="Courier" charset="0"/>
              <a:ea typeface="Courier" charset="0"/>
              <a:cs typeface="Courier" charset="0"/>
            </a:endParaRPr>
          </a:p>
        </p:txBody>
      </p:sp>
      <p:graphicFrame>
        <p:nvGraphicFramePr>
          <p:cNvPr id="3" name="Table 2">
            <a:extLst>
              <a:ext uri="{FF2B5EF4-FFF2-40B4-BE49-F238E27FC236}">
                <a16:creationId xmlns:a16="http://schemas.microsoft.com/office/drawing/2014/main" id="{8B1E8E5E-3903-4746-9E54-3573C42A7F26}"/>
              </a:ext>
            </a:extLst>
          </p:cNvPr>
          <p:cNvGraphicFramePr>
            <a:graphicFrameLocks noGrp="1"/>
          </p:cNvGraphicFramePr>
          <p:nvPr>
            <p:extLst>
              <p:ext uri="{D42A27DB-BD31-4B8C-83A1-F6EECF244321}">
                <p14:modId xmlns:p14="http://schemas.microsoft.com/office/powerpoint/2010/main" val="1118174456"/>
              </p:ext>
            </p:extLst>
          </p:nvPr>
        </p:nvGraphicFramePr>
        <p:xfrm>
          <a:off x="5421314" y="3350663"/>
          <a:ext cx="4155280" cy="457200"/>
        </p:xfrm>
        <a:graphic>
          <a:graphicData uri="http://schemas.openxmlformats.org/drawingml/2006/table">
            <a:tbl>
              <a:tblPr firstRow="1" bandRow="1">
                <a:tableStyleId>{5C22544A-7EE6-4342-B048-85BDC9FD1C3A}</a:tableStyleId>
              </a:tblPr>
              <a:tblGrid>
                <a:gridCol w="519410">
                  <a:extLst>
                    <a:ext uri="{9D8B030D-6E8A-4147-A177-3AD203B41FA5}">
                      <a16:colId xmlns:a16="http://schemas.microsoft.com/office/drawing/2014/main" val="965570131"/>
                    </a:ext>
                  </a:extLst>
                </a:gridCol>
                <a:gridCol w="519410">
                  <a:extLst>
                    <a:ext uri="{9D8B030D-6E8A-4147-A177-3AD203B41FA5}">
                      <a16:colId xmlns:a16="http://schemas.microsoft.com/office/drawing/2014/main" val="1201217083"/>
                    </a:ext>
                  </a:extLst>
                </a:gridCol>
                <a:gridCol w="519410">
                  <a:extLst>
                    <a:ext uri="{9D8B030D-6E8A-4147-A177-3AD203B41FA5}">
                      <a16:colId xmlns:a16="http://schemas.microsoft.com/office/drawing/2014/main" val="3340117960"/>
                    </a:ext>
                  </a:extLst>
                </a:gridCol>
                <a:gridCol w="519410">
                  <a:extLst>
                    <a:ext uri="{9D8B030D-6E8A-4147-A177-3AD203B41FA5}">
                      <a16:colId xmlns:a16="http://schemas.microsoft.com/office/drawing/2014/main" val="70770007"/>
                    </a:ext>
                  </a:extLst>
                </a:gridCol>
                <a:gridCol w="519410">
                  <a:extLst>
                    <a:ext uri="{9D8B030D-6E8A-4147-A177-3AD203B41FA5}">
                      <a16:colId xmlns:a16="http://schemas.microsoft.com/office/drawing/2014/main" val="2987133501"/>
                    </a:ext>
                  </a:extLst>
                </a:gridCol>
                <a:gridCol w="519410">
                  <a:extLst>
                    <a:ext uri="{9D8B030D-6E8A-4147-A177-3AD203B41FA5}">
                      <a16:colId xmlns:a16="http://schemas.microsoft.com/office/drawing/2014/main" val="2976955602"/>
                    </a:ext>
                  </a:extLst>
                </a:gridCol>
                <a:gridCol w="519410">
                  <a:extLst>
                    <a:ext uri="{9D8B030D-6E8A-4147-A177-3AD203B41FA5}">
                      <a16:colId xmlns:a16="http://schemas.microsoft.com/office/drawing/2014/main" val="2854970015"/>
                    </a:ext>
                  </a:extLst>
                </a:gridCol>
                <a:gridCol w="519410">
                  <a:extLst>
                    <a:ext uri="{9D8B030D-6E8A-4147-A177-3AD203B41FA5}">
                      <a16:colId xmlns:a16="http://schemas.microsoft.com/office/drawing/2014/main" val="3105969686"/>
                    </a:ext>
                  </a:extLst>
                </a:gridCol>
              </a:tblGrid>
              <a:tr h="370840">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rgbClr val="FF0000"/>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86637999"/>
                  </a:ext>
                </a:extLst>
              </a:tr>
            </a:tbl>
          </a:graphicData>
        </a:graphic>
      </p:graphicFrame>
      <p:sp>
        <p:nvSpPr>
          <p:cNvPr id="4" name="TextBox 3">
            <a:extLst>
              <a:ext uri="{FF2B5EF4-FFF2-40B4-BE49-F238E27FC236}">
                <a16:creationId xmlns:a16="http://schemas.microsoft.com/office/drawing/2014/main" id="{68EBAC46-B966-E74D-B201-3A7DC65A89E7}"/>
              </a:ext>
            </a:extLst>
          </p:cNvPr>
          <p:cNvSpPr txBox="1"/>
          <p:nvPr/>
        </p:nvSpPr>
        <p:spPr>
          <a:xfrm>
            <a:off x="5497512" y="2941637"/>
            <a:ext cx="3993401" cy="43582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0	 1	  2	   3	    4	     5     6     7</a:t>
            </a:r>
          </a:p>
        </p:txBody>
      </p:sp>
      <p:sp>
        <p:nvSpPr>
          <p:cNvPr id="8" name="Rounded Rectangle 7">
            <a:extLst>
              <a:ext uri="{FF2B5EF4-FFF2-40B4-BE49-F238E27FC236}">
                <a16:creationId xmlns:a16="http://schemas.microsoft.com/office/drawing/2014/main" id="{FF437AFA-E06F-694E-B365-6C01A3809321}"/>
              </a:ext>
            </a:extLst>
          </p:cNvPr>
          <p:cNvSpPr/>
          <p:nvPr/>
        </p:nvSpPr>
        <p:spPr>
          <a:xfrm>
            <a:off x="504031" y="2397585"/>
            <a:ext cx="3621881" cy="609600"/>
          </a:xfrm>
          <a:prstGeom prst="roundRect">
            <a:avLst/>
          </a:prstGeom>
          <a:noFill/>
          <a:ln w="3810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464019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3410" name="Rectangle 2"/>
          <p:cNvSpPr>
            <a:spLocks noGrp="1" noChangeArrowheads="1"/>
          </p:cNvSpPr>
          <p:nvPr>
            <p:ph type="title"/>
          </p:nvPr>
        </p:nvSpPr>
        <p:spPr/>
        <p:txBody>
          <a:bodyPr/>
          <a:lstStyle/>
          <a:p>
            <a:pPr eaLnBrk="1" hangingPunct="1">
              <a:defRPr/>
            </a:pPr>
            <a:r>
              <a:rPr lang="en-US" dirty="0">
                <a:cs typeface="+mj-cs"/>
              </a:rPr>
              <a:t>Practice</a:t>
            </a:r>
          </a:p>
        </p:txBody>
      </p:sp>
      <p:sp>
        <p:nvSpPr>
          <p:cNvPr id="1553411" name="Rectangle 3"/>
          <p:cNvSpPr>
            <a:spLocks noGrp="1" noChangeArrowheads="1"/>
          </p:cNvSpPr>
          <p:nvPr>
            <p:ph type="body" idx="1"/>
          </p:nvPr>
        </p:nvSpPr>
        <p:spPr>
          <a:xfrm>
            <a:off x="168011" y="1427938"/>
            <a:ext cx="10080624" cy="6131419"/>
          </a:xfrm>
          <a:solidFill>
            <a:schemeClr val="bg1"/>
          </a:solidFill>
        </p:spPr>
        <p:txBody>
          <a:bodyPr/>
          <a:lstStyle/>
          <a:p>
            <a:pPr eaLnBrk="1" hangingPunct="1">
              <a:buFont typeface="Wingdings" charset="0"/>
              <a:buNone/>
              <a:defRPr/>
            </a:pPr>
            <a:r>
              <a:rPr lang="en-US" b="1" dirty="0">
                <a:cs typeface="+mn-cs"/>
              </a:rPr>
              <a:t>Q:</a:t>
            </a:r>
            <a:r>
              <a:rPr lang="en-US" dirty="0">
                <a:cs typeface="+mn-cs"/>
              </a:rPr>
              <a:t> What are the contents of </a:t>
            </a:r>
            <a:r>
              <a:rPr lang="en-US" dirty="0">
                <a:latin typeface="Consolas" charset="0"/>
                <a:cs typeface="+mn-cs"/>
              </a:rPr>
              <a:t>numbers</a:t>
            </a:r>
            <a:r>
              <a:rPr lang="en-US" dirty="0">
                <a:cs typeface="+mn-cs"/>
              </a:rPr>
              <a:t> after executing this code?</a:t>
            </a:r>
          </a:p>
          <a:p>
            <a:pPr lvl="1" eaLnBrk="1" hangingPunct="1">
              <a:lnSpc>
                <a:spcPct val="80000"/>
              </a:lnSpc>
              <a:buFont typeface="Wingdings" charset="0"/>
              <a:buNone/>
              <a:defRPr/>
            </a:pPr>
            <a:endParaRPr lang="en-US" sz="882" dirty="0">
              <a:latin typeface="Consolas" charset="0"/>
            </a:endParaRPr>
          </a:p>
          <a:p>
            <a:pPr lvl="1" eaLnBrk="1" hangingPunct="1">
              <a:lnSpc>
                <a:spcPct val="80000"/>
              </a:lnSpc>
              <a:buFont typeface="Wingdings" charset="0"/>
              <a:buNone/>
              <a:defRPr/>
            </a:pPr>
            <a:r>
              <a:rPr lang="en-US" sz="2866" dirty="0">
                <a:latin typeface="Consolas" charset="0"/>
              </a:rPr>
              <a:t>	</a:t>
            </a:r>
            <a:r>
              <a:rPr lang="en-US" sz="2866" b="1" dirty="0" err="1">
                <a:solidFill>
                  <a:srgbClr val="7030A0"/>
                </a:solidFill>
                <a:latin typeface="Consolas" charset="0"/>
              </a:rPr>
              <a:t>int</a:t>
            </a:r>
            <a:r>
              <a:rPr lang="en-US" sz="2866" dirty="0">
                <a:latin typeface="Consolas" charset="0"/>
              </a:rPr>
              <a:t>[] numbers = </a:t>
            </a:r>
            <a:r>
              <a:rPr lang="en-US" sz="2866" b="1" dirty="0">
                <a:solidFill>
                  <a:srgbClr val="7030A0"/>
                </a:solidFill>
                <a:latin typeface="Consolas" charset="0"/>
              </a:rPr>
              <a:t>new</a:t>
            </a:r>
            <a:r>
              <a:rPr lang="en-US" sz="2866" dirty="0">
                <a:solidFill>
                  <a:srgbClr val="7030A0"/>
                </a:solidFill>
                <a:latin typeface="Consolas" charset="0"/>
              </a:rPr>
              <a:t> </a:t>
            </a:r>
            <a:r>
              <a:rPr lang="en-US" sz="2866" b="1" dirty="0" err="1">
                <a:solidFill>
                  <a:srgbClr val="7030A0"/>
                </a:solidFill>
                <a:latin typeface="Consolas" charset="0"/>
              </a:rPr>
              <a:t>int</a:t>
            </a:r>
            <a:r>
              <a:rPr lang="en-US" sz="2866" dirty="0">
                <a:latin typeface="Consolas" charset="0"/>
              </a:rPr>
              <a:t>[8];</a:t>
            </a:r>
          </a:p>
          <a:p>
            <a:pPr lvl="1" eaLnBrk="1" hangingPunct="1">
              <a:lnSpc>
                <a:spcPct val="80000"/>
              </a:lnSpc>
              <a:buFont typeface="Wingdings" charset="0"/>
              <a:buNone/>
              <a:defRPr/>
            </a:pPr>
            <a:r>
              <a:rPr lang="en-US" sz="2866" dirty="0">
                <a:latin typeface="Consolas" charset="0"/>
              </a:rPr>
              <a:t>	numbers[1] = 3;</a:t>
            </a:r>
          </a:p>
          <a:p>
            <a:pPr lvl="1" eaLnBrk="1" hangingPunct="1">
              <a:lnSpc>
                <a:spcPct val="80000"/>
              </a:lnSpc>
              <a:buFont typeface="Wingdings" charset="0"/>
              <a:buNone/>
              <a:defRPr/>
            </a:pPr>
            <a:r>
              <a:rPr lang="en-US" sz="2866" dirty="0">
                <a:latin typeface="Consolas" charset="0"/>
              </a:rPr>
              <a:t>	numbers[4] = 7;</a:t>
            </a:r>
          </a:p>
          <a:p>
            <a:pPr lvl="1" eaLnBrk="1" hangingPunct="1">
              <a:lnSpc>
                <a:spcPct val="80000"/>
              </a:lnSpc>
              <a:buFont typeface="Wingdings" charset="0"/>
              <a:buNone/>
              <a:defRPr/>
            </a:pPr>
            <a:r>
              <a:rPr lang="en-US" sz="2866" dirty="0">
                <a:latin typeface="Consolas" charset="0"/>
              </a:rPr>
              <a:t>	numbers[6] = 5;</a:t>
            </a:r>
          </a:p>
          <a:p>
            <a:pPr lvl="1" eaLnBrk="1" hangingPunct="1">
              <a:lnSpc>
                <a:spcPct val="80000"/>
              </a:lnSpc>
              <a:buFont typeface="Wingdings" charset="0"/>
              <a:buNone/>
              <a:defRPr/>
            </a:pPr>
            <a:endParaRPr lang="en-US" sz="661" dirty="0">
              <a:latin typeface="Consolas" charset="0"/>
            </a:endParaRPr>
          </a:p>
          <a:p>
            <a:pPr lvl="1" eaLnBrk="1" hangingPunct="1">
              <a:lnSpc>
                <a:spcPct val="80000"/>
              </a:lnSpc>
              <a:buFont typeface="Wingdings" charset="0"/>
              <a:buNone/>
              <a:defRPr/>
            </a:pPr>
            <a:r>
              <a:rPr lang="en-US" sz="2866" dirty="0">
                <a:latin typeface="Consolas" charset="0"/>
              </a:rPr>
              <a:t>	</a:t>
            </a:r>
            <a:r>
              <a:rPr lang="en-US" sz="2866" b="1" dirty="0" err="1">
                <a:solidFill>
                  <a:srgbClr val="7030A0"/>
                </a:solidFill>
                <a:latin typeface="Consolas" charset="0"/>
              </a:rPr>
              <a:t>int</a:t>
            </a:r>
            <a:r>
              <a:rPr lang="en-US" sz="2866" dirty="0">
                <a:solidFill>
                  <a:srgbClr val="7030A0"/>
                </a:solidFill>
                <a:latin typeface="Consolas" charset="0"/>
              </a:rPr>
              <a:t> </a:t>
            </a:r>
            <a:r>
              <a:rPr lang="en-US" sz="2866" dirty="0">
                <a:latin typeface="Consolas" charset="0"/>
              </a:rPr>
              <a:t>x = numbers[1];</a:t>
            </a:r>
          </a:p>
          <a:p>
            <a:pPr lvl="1" eaLnBrk="1" hangingPunct="1">
              <a:lnSpc>
                <a:spcPct val="80000"/>
              </a:lnSpc>
              <a:buFont typeface="Wingdings" charset="0"/>
              <a:buNone/>
              <a:defRPr/>
            </a:pPr>
            <a:r>
              <a:rPr lang="en-US" sz="2866" dirty="0">
                <a:latin typeface="Consolas" charset="0"/>
              </a:rPr>
              <a:t>	numbers[x] = 2;</a:t>
            </a:r>
          </a:p>
          <a:p>
            <a:pPr lvl="1" eaLnBrk="1" hangingPunct="1">
              <a:lnSpc>
                <a:spcPct val="80000"/>
              </a:lnSpc>
              <a:buFont typeface="Wingdings" charset="0"/>
              <a:buNone/>
              <a:defRPr/>
            </a:pPr>
            <a:r>
              <a:rPr lang="en-US" sz="2866" dirty="0">
                <a:latin typeface="Consolas" charset="0"/>
              </a:rPr>
              <a:t>	numbers[numbers[4]] = 9;</a:t>
            </a:r>
          </a:p>
          <a:p>
            <a:pPr lvl="1" eaLnBrk="1" hangingPunct="1">
              <a:lnSpc>
                <a:spcPct val="80000"/>
              </a:lnSpc>
              <a:buFont typeface="Wingdings" charset="0"/>
              <a:buNone/>
              <a:defRPr/>
            </a:pPr>
            <a:endParaRPr lang="en-US" dirty="0">
              <a:solidFill>
                <a:srgbClr val="008000"/>
              </a:solidFill>
              <a:latin typeface="Consolas" charset="0"/>
            </a:endParaRPr>
          </a:p>
          <a:p>
            <a:pPr lvl="1" eaLnBrk="1" hangingPunct="1">
              <a:lnSpc>
                <a:spcPct val="80000"/>
              </a:lnSpc>
              <a:buFont typeface="Wingdings" charset="0"/>
              <a:buNone/>
              <a:defRPr/>
            </a:pPr>
            <a:r>
              <a:rPr lang="en-US" dirty="0">
                <a:solidFill>
                  <a:srgbClr val="008000"/>
                </a:solidFill>
                <a:latin typeface="Consolas" charset="0"/>
              </a:rPr>
              <a:t>//  0  1  2  3  4  5  6  7</a:t>
            </a:r>
          </a:p>
          <a:p>
            <a:pPr lvl="1" eaLnBrk="1" hangingPunct="1">
              <a:lnSpc>
                <a:spcPct val="80000"/>
              </a:lnSpc>
              <a:buFont typeface="Wingdings" charset="0"/>
              <a:buNone/>
              <a:defRPr/>
            </a:pPr>
            <a:r>
              <a:rPr lang="en-US" b="1" dirty="0">
                <a:latin typeface="Consolas" charset="0"/>
              </a:rPr>
              <a:t>A.</a:t>
            </a:r>
            <a:r>
              <a:rPr lang="en-US" dirty="0">
                <a:latin typeface="Consolas" charset="0"/>
              </a:rPr>
              <a:t> {0, 3, 0, 2, 7, 0, 5, 9}</a:t>
            </a:r>
          </a:p>
          <a:p>
            <a:pPr lvl="1" eaLnBrk="1" hangingPunct="1">
              <a:lnSpc>
                <a:spcPct val="80000"/>
              </a:lnSpc>
              <a:buFont typeface="Wingdings" charset="0"/>
              <a:buNone/>
              <a:defRPr/>
            </a:pPr>
            <a:r>
              <a:rPr lang="en-US" b="1" dirty="0">
                <a:latin typeface="Consolas" charset="0"/>
              </a:rPr>
              <a:t>B.</a:t>
            </a:r>
            <a:r>
              <a:rPr lang="en-US" dirty="0">
                <a:latin typeface="Consolas" charset="0"/>
              </a:rPr>
              <a:t> {0, 3, 0, 0, 7, 0, 5, 0}</a:t>
            </a:r>
          </a:p>
          <a:p>
            <a:pPr lvl="1" eaLnBrk="1" hangingPunct="1">
              <a:lnSpc>
                <a:spcPct val="80000"/>
              </a:lnSpc>
              <a:buFont typeface="Wingdings" charset="0"/>
              <a:buNone/>
              <a:defRPr/>
            </a:pPr>
            <a:r>
              <a:rPr lang="en-US" b="1" dirty="0">
                <a:latin typeface="Consolas" charset="0"/>
              </a:rPr>
              <a:t>C.</a:t>
            </a:r>
            <a:r>
              <a:rPr lang="en-US" dirty="0">
                <a:latin typeface="Consolas" charset="0"/>
              </a:rPr>
              <a:t> {3, 3, 5, 2, 7, 4, 5, 0}</a:t>
            </a:r>
          </a:p>
          <a:p>
            <a:pPr lvl="1" eaLnBrk="1" hangingPunct="1">
              <a:lnSpc>
                <a:spcPct val="80000"/>
              </a:lnSpc>
              <a:buFont typeface="Wingdings" charset="0"/>
              <a:buNone/>
              <a:defRPr/>
            </a:pPr>
            <a:r>
              <a:rPr lang="en-US" b="1" dirty="0">
                <a:latin typeface="Consolas" charset="0"/>
              </a:rPr>
              <a:t>D.</a:t>
            </a:r>
            <a:r>
              <a:rPr lang="en-US" dirty="0">
                <a:latin typeface="Consolas" charset="0"/>
              </a:rPr>
              <a:t> {0, 3, 0, 2, 7, 6, 4, 4}</a:t>
            </a:r>
          </a:p>
        </p:txBody>
      </p:sp>
      <p:sp>
        <p:nvSpPr>
          <p:cNvPr id="13317" name="Text Box 5"/>
          <p:cNvSpPr txBox="1">
            <a:spLocks noChangeArrowheads="1"/>
          </p:cNvSpPr>
          <p:nvPr/>
        </p:nvSpPr>
        <p:spPr bwMode="auto">
          <a:xfrm>
            <a:off x="8232175" y="587975"/>
            <a:ext cx="1874170" cy="2959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r" defTabSz="1007943" fontAlgn="auto" hangingPunct="1">
              <a:lnSpc>
                <a:spcPct val="100000"/>
              </a:lnSpc>
              <a:spcBef>
                <a:spcPts val="0"/>
              </a:spcBef>
              <a:spcAft>
                <a:spcPts val="0"/>
              </a:spcAft>
              <a:buClrTx/>
              <a:buSzTx/>
            </a:pPr>
            <a:r>
              <a:rPr lang="en-US" altLang="x-none" sz="1323">
                <a:solidFill>
                  <a:srgbClr val="FFFFFF"/>
                </a:solidFill>
                <a:latin typeface="Calibri"/>
              </a:rPr>
              <a:t>arrayElements1</a:t>
            </a:r>
          </a:p>
        </p:txBody>
      </p:sp>
      <p:sp>
        <p:nvSpPr>
          <p:cNvPr id="6" name="Title Placeholder 1">
            <a:extLst>
              <a:ext uri="{FF2B5EF4-FFF2-40B4-BE49-F238E27FC236}">
                <a16:creationId xmlns:a16="http://schemas.microsoft.com/office/drawing/2014/main" id="{EDE13F14-83E3-094B-8858-4389EC870693}"/>
              </a:ext>
            </a:extLst>
          </p:cNvPr>
          <p:cNvSpPr txBox="1">
            <a:spLocks/>
          </p:cNvSpPr>
          <p:nvPr/>
        </p:nvSpPr>
        <p:spPr>
          <a:xfrm>
            <a:off x="1" y="317"/>
            <a:ext cx="10080624"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Practice</a:t>
            </a:r>
            <a:endParaRPr lang="en-US" sz="4600" dirty="0">
              <a:latin typeface="Courier" charset="0"/>
              <a:ea typeface="Courier" charset="0"/>
              <a:cs typeface="Courier" charset="0"/>
            </a:endParaRPr>
          </a:p>
        </p:txBody>
      </p:sp>
      <p:graphicFrame>
        <p:nvGraphicFramePr>
          <p:cNvPr id="3" name="Table 2">
            <a:extLst>
              <a:ext uri="{FF2B5EF4-FFF2-40B4-BE49-F238E27FC236}">
                <a16:creationId xmlns:a16="http://schemas.microsoft.com/office/drawing/2014/main" id="{8B1E8E5E-3903-4746-9E54-3573C42A7F26}"/>
              </a:ext>
            </a:extLst>
          </p:cNvPr>
          <p:cNvGraphicFramePr>
            <a:graphicFrameLocks noGrp="1"/>
          </p:cNvGraphicFramePr>
          <p:nvPr>
            <p:extLst>
              <p:ext uri="{D42A27DB-BD31-4B8C-83A1-F6EECF244321}">
                <p14:modId xmlns:p14="http://schemas.microsoft.com/office/powerpoint/2010/main" val="3987986801"/>
              </p:ext>
            </p:extLst>
          </p:nvPr>
        </p:nvGraphicFramePr>
        <p:xfrm>
          <a:off x="5421314" y="3350663"/>
          <a:ext cx="4155280" cy="457200"/>
        </p:xfrm>
        <a:graphic>
          <a:graphicData uri="http://schemas.openxmlformats.org/drawingml/2006/table">
            <a:tbl>
              <a:tblPr firstRow="1" bandRow="1">
                <a:tableStyleId>{5C22544A-7EE6-4342-B048-85BDC9FD1C3A}</a:tableStyleId>
              </a:tblPr>
              <a:tblGrid>
                <a:gridCol w="519410">
                  <a:extLst>
                    <a:ext uri="{9D8B030D-6E8A-4147-A177-3AD203B41FA5}">
                      <a16:colId xmlns:a16="http://schemas.microsoft.com/office/drawing/2014/main" val="965570131"/>
                    </a:ext>
                  </a:extLst>
                </a:gridCol>
                <a:gridCol w="519410">
                  <a:extLst>
                    <a:ext uri="{9D8B030D-6E8A-4147-A177-3AD203B41FA5}">
                      <a16:colId xmlns:a16="http://schemas.microsoft.com/office/drawing/2014/main" val="1201217083"/>
                    </a:ext>
                  </a:extLst>
                </a:gridCol>
                <a:gridCol w="519410">
                  <a:extLst>
                    <a:ext uri="{9D8B030D-6E8A-4147-A177-3AD203B41FA5}">
                      <a16:colId xmlns:a16="http://schemas.microsoft.com/office/drawing/2014/main" val="3340117960"/>
                    </a:ext>
                  </a:extLst>
                </a:gridCol>
                <a:gridCol w="519410">
                  <a:extLst>
                    <a:ext uri="{9D8B030D-6E8A-4147-A177-3AD203B41FA5}">
                      <a16:colId xmlns:a16="http://schemas.microsoft.com/office/drawing/2014/main" val="70770007"/>
                    </a:ext>
                  </a:extLst>
                </a:gridCol>
                <a:gridCol w="519410">
                  <a:extLst>
                    <a:ext uri="{9D8B030D-6E8A-4147-A177-3AD203B41FA5}">
                      <a16:colId xmlns:a16="http://schemas.microsoft.com/office/drawing/2014/main" val="2987133501"/>
                    </a:ext>
                  </a:extLst>
                </a:gridCol>
                <a:gridCol w="519410">
                  <a:extLst>
                    <a:ext uri="{9D8B030D-6E8A-4147-A177-3AD203B41FA5}">
                      <a16:colId xmlns:a16="http://schemas.microsoft.com/office/drawing/2014/main" val="2976955602"/>
                    </a:ext>
                  </a:extLst>
                </a:gridCol>
                <a:gridCol w="519410">
                  <a:extLst>
                    <a:ext uri="{9D8B030D-6E8A-4147-A177-3AD203B41FA5}">
                      <a16:colId xmlns:a16="http://schemas.microsoft.com/office/drawing/2014/main" val="2854970015"/>
                    </a:ext>
                  </a:extLst>
                </a:gridCol>
                <a:gridCol w="519410">
                  <a:extLst>
                    <a:ext uri="{9D8B030D-6E8A-4147-A177-3AD203B41FA5}">
                      <a16:colId xmlns:a16="http://schemas.microsoft.com/office/drawing/2014/main" val="3105969686"/>
                    </a:ext>
                  </a:extLst>
                </a:gridCol>
              </a:tblGrid>
              <a:tr h="370840">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rgbClr val="FF0000"/>
                          </a:solidFill>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86637999"/>
                  </a:ext>
                </a:extLst>
              </a:tr>
            </a:tbl>
          </a:graphicData>
        </a:graphic>
      </p:graphicFrame>
      <p:sp>
        <p:nvSpPr>
          <p:cNvPr id="4" name="TextBox 3">
            <a:extLst>
              <a:ext uri="{FF2B5EF4-FFF2-40B4-BE49-F238E27FC236}">
                <a16:creationId xmlns:a16="http://schemas.microsoft.com/office/drawing/2014/main" id="{68EBAC46-B966-E74D-B201-3A7DC65A89E7}"/>
              </a:ext>
            </a:extLst>
          </p:cNvPr>
          <p:cNvSpPr txBox="1"/>
          <p:nvPr/>
        </p:nvSpPr>
        <p:spPr>
          <a:xfrm>
            <a:off x="5497512" y="2941637"/>
            <a:ext cx="3993401" cy="43582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0	 1	  2	   3	    4	     5     6     7</a:t>
            </a:r>
          </a:p>
        </p:txBody>
      </p:sp>
      <p:sp>
        <p:nvSpPr>
          <p:cNvPr id="8" name="Rounded Rectangle 7">
            <a:extLst>
              <a:ext uri="{FF2B5EF4-FFF2-40B4-BE49-F238E27FC236}">
                <a16:creationId xmlns:a16="http://schemas.microsoft.com/office/drawing/2014/main" id="{7EE5995B-F8CF-064F-9093-BCB28912F515}"/>
              </a:ext>
            </a:extLst>
          </p:cNvPr>
          <p:cNvSpPr/>
          <p:nvPr/>
        </p:nvSpPr>
        <p:spPr>
          <a:xfrm>
            <a:off x="504031" y="2854749"/>
            <a:ext cx="3621881" cy="609600"/>
          </a:xfrm>
          <a:prstGeom prst="roundRect">
            <a:avLst/>
          </a:prstGeom>
          <a:noFill/>
          <a:ln w="3810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12961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3410" name="Rectangle 2"/>
          <p:cNvSpPr>
            <a:spLocks noGrp="1" noChangeArrowheads="1"/>
          </p:cNvSpPr>
          <p:nvPr>
            <p:ph type="title"/>
          </p:nvPr>
        </p:nvSpPr>
        <p:spPr/>
        <p:txBody>
          <a:bodyPr/>
          <a:lstStyle/>
          <a:p>
            <a:pPr eaLnBrk="1" hangingPunct="1">
              <a:defRPr/>
            </a:pPr>
            <a:r>
              <a:rPr lang="en-US" dirty="0">
                <a:cs typeface="+mj-cs"/>
              </a:rPr>
              <a:t>Practice</a:t>
            </a:r>
          </a:p>
        </p:txBody>
      </p:sp>
      <p:sp>
        <p:nvSpPr>
          <p:cNvPr id="1553411" name="Rectangle 3"/>
          <p:cNvSpPr>
            <a:spLocks noGrp="1" noChangeArrowheads="1"/>
          </p:cNvSpPr>
          <p:nvPr>
            <p:ph type="body" idx="1"/>
          </p:nvPr>
        </p:nvSpPr>
        <p:spPr>
          <a:xfrm>
            <a:off x="168011" y="1427938"/>
            <a:ext cx="10080624" cy="6131419"/>
          </a:xfrm>
          <a:solidFill>
            <a:schemeClr val="bg1"/>
          </a:solidFill>
        </p:spPr>
        <p:txBody>
          <a:bodyPr/>
          <a:lstStyle/>
          <a:p>
            <a:pPr eaLnBrk="1" hangingPunct="1">
              <a:buFont typeface="Wingdings" charset="0"/>
              <a:buNone/>
              <a:defRPr/>
            </a:pPr>
            <a:r>
              <a:rPr lang="en-US" b="1" dirty="0">
                <a:cs typeface="+mn-cs"/>
              </a:rPr>
              <a:t>Q:</a:t>
            </a:r>
            <a:r>
              <a:rPr lang="en-US" dirty="0">
                <a:cs typeface="+mn-cs"/>
              </a:rPr>
              <a:t> What are the contents of </a:t>
            </a:r>
            <a:r>
              <a:rPr lang="en-US" dirty="0">
                <a:latin typeface="Consolas" charset="0"/>
                <a:cs typeface="+mn-cs"/>
              </a:rPr>
              <a:t>numbers</a:t>
            </a:r>
            <a:r>
              <a:rPr lang="en-US" dirty="0">
                <a:cs typeface="+mn-cs"/>
              </a:rPr>
              <a:t> after executing this code?</a:t>
            </a:r>
          </a:p>
          <a:p>
            <a:pPr lvl="1" eaLnBrk="1" hangingPunct="1">
              <a:lnSpc>
                <a:spcPct val="80000"/>
              </a:lnSpc>
              <a:buFont typeface="Wingdings" charset="0"/>
              <a:buNone/>
              <a:defRPr/>
            </a:pPr>
            <a:endParaRPr lang="en-US" sz="882" dirty="0">
              <a:latin typeface="Consolas" charset="0"/>
            </a:endParaRPr>
          </a:p>
          <a:p>
            <a:pPr lvl="1" eaLnBrk="1" hangingPunct="1">
              <a:lnSpc>
                <a:spcPct val="80000"/>
              </a:lnSpc>
              <a:buFont typeface="Wingdings" charset="0"/>
              <a:buNone/>
              <a:defRPr/>
            </a:pPr>
            <a:r>
              <a:rPr lang="en-US" sz="2866" dirty="0">
                <a:latin typeface="Consolas" charset="0"/>
              </a:rPr>
              <a:t>	</a:t>
            </a:r>
            <a:r>
              <a:rPr lang="en-US" sz="2866" b="1" dirty="0" err="1">
                <a:solidFill>
                  <a:srgbClr val="7030A0"/>
                </a:solidFill>
                <a:latin typeface="Consolas" charset="0"/>
              </a:rPr>
              <a:t>int</a:t>
            </a:r>
            <a:r>
              <a:rPr lang="en-US" sz="2866" dirty="0">
                <a:latin typeface="Consolas" charset="0"/>
              </a:rPr>
              <a:t>[] numbers = </a:t>
            </a:r>
            <a:r>
              <a:rPr lang="en-US" sz="2866" b="1" dirty="0">
                <a:solidFill>
                  <a:srgbClr val="7030A0"/>
                </a:solidFill>
                <a:latin typeface="Consolas" charset="0"/>
              </a:rPr>
              <a:t>new</a:t>
            </a:r>
            <a:r>
              <a:rPr lang="en-US" sz="2866" dirty="0">
                <a:solidFill>
                  <a:srgbClr val="7030A0"/>
                </a:solidFill>
                <a:latin typeface="Consolas" charset="0"/>
              </a:rPr>
              <a:t> </a:t>
            </a:r>
            <a:r>
              <a:rPr lang="en-US" sz="2866" b="1" dirty="0" err="1">
                <a:solidFill>
                  <a:srgbClr val="7030A0"/>
                </a:solidFill>
                <a:latin typeface="Consolas" charset="0"/>
              </a:rPr>
              <a:t>int</a:t>
            </a:r>
            <a:r>
              <a:rPr lang="en-US" sz="2866" dirty="0">
                <a:latin typeface="Consolas" charset="0"/>
              </a:rPr>
              <a:t>[8];</a:t>
            </a:r>
          </a:p>
          <a:p>
            <a:pPr lvl="1" eaLnBrk="1" hangingPunct="1">
              <a:lnSpc>
                <a:spcPct val="80000"/>
              </a:lnSpc>
              <a:buFont typeface="Wingdings" charset="0"/>
              <a:buNone/>
              <a:defRPr/>
            </a:pPr>
            <a:r>
              <a:rPr lang="en-US" sz="2866" dirty="0">
                <a:latin typeface="Consolas" charset="0"/>
              </a:rPr>
              <a:t>	numbers[1] = 3;</a:t>
            </a:r>
          </a:p>
          <a:p>
            <a:pPr lvl="1" eaLnBrk="1" hangingPunct="1">
              <a:lnSpc>
                <a:spcPct val="80000"/>
              </a:lnSpc>
              <a:buFont typeface="Wingdings" charset="0"/>
              <a:buNone/>
              <a:defRPr/>
            </a:pPr>
            <a:r>
              <a:rPr lang="en-US" sz="2866" dirty="0">
                <a:latin typeface="Consolas" charset="0"/>
              </a:rPr>
              <a:t>	numbers[4] = 7;</a:t>
            </a:r>
          </a:p>
          <a:p>
            <a:pPr lvl="1" eaLnBrk="1" hangingPunct="1">
              <a:lnSpc>
                <a:spcPct val="80000"/>
              </a:lnSpc>
              <a:buFont typeface="Wingdings" charset="0"/>
              <a:buNone/>
              <a:defRPr/>
            </a:pPr>
            <a:r>
              <a:rPr lang="en-US" sz="2866" dirty="0">
                <a:latin typeface="Consolas" charset="0"/>
              </a:rPr>
              <a:t>	numbers[6] = 5;</a:t>
            </a:r>
          </a:p>
          <a:p>
            <a:pPr lvl="1" eaLnBrk="1" hangingPunct="1">
              <a:lnSpc>
                <a:spcPct val="80000"/>
              </a:lnSpc>
              <a:buFont typeface="Wingdings" charset="0"/>
              <a:buNone/>
              <a:defRPr/>
            </a:pPr>
            <a:endParaRPr lang="en-US" sz="661" dirty="0">
              <a:latin typeface="Consolas" charset="0"/>
            </a:endParaRPr>
          </a:p>
          <a:p>
            <a:pPr lvl="1" eaLnBrk="1" hangingPunct="1">
              <a:lnSpc>
                <a:spcPct val="80000"/>
              </a:lnSpc>
              <a:buFont typeface="Wingdings" charset="0"/>
              <a:buNone/>
              <a:defRPr/>
            </a:pPr>
            <a:r>
              <a:rPr lang="en-US" sz="2866" dirty="0">
                <a:latin typeface="Consolas" charset="0"/>
              </a:rPr>
              <a:t>	</a:t>
            </a:r>
            <a:r>
              <a:rPr lang="en-US" sz="2866" b="1" dirty="0" err="1">
                <a:solidFill>
                  <a:srgbClr val="7030A0"/>
                </a:solidFill>
                <a:latin typeface="Consolas" charset="0"/>
              </a:rPr>
              <a:t>int</a:t>
            </a:r>
            <a:r>
              <a:rPr lang="en-US" sz="2866" dirty="0">
                <a:solidFill>
                  <a:srgbClr val="7030A0"/>
                </a:solidFill>
                <a:latin typeface="Consolas" charset="0"/>
              </a:rPr>
              <a:t> </a:t>
            </a:r>
            <a:r>
              <a:rPr lang="en-US" sz="2866" dirty="0">
                <a:latin typeface="Consolas" charset="0"/>
              </a:rPr>
              <a:t>x = numbers[1];</a:t>
            </a:r>
          </a:p>
          <a:p>
            <a:pPr lvl="1" eaLnBrk="1" hangingPunct="1">
              <a:lnSpc>
                <a:spcPct val="80000"/>
              </a:lnSpc>
              <a:buFont typeface="Wingdings" charset="0"/>
              <a:buNone/>
              <a:defRPr/>
            </a:pPr>
            <a:r>
              <a:rPr lang="en-US" sz="2866" dirty="0">
                <a:latin typeface="Consolas" charset="0"/>
              </a:rPr>
              <a:t>	numbers[x] = 2;</a:t>
            </a:r>
          </a:p>
          <a:p>
            <a:pPr lvl="1" eaLnBrk="1" hangingPunct="1">
              <a:lnSpc>
                <a:spcPct val="80000"/>
              </a:lnSpc>
              <a:buFont typeface="Wingdings" charset="0"/>
              <a:buNone/>
              <a:defRPr/>
            </a:pPr>
            <a:r>
              <a:rPr lang="en-US" sz="2866" dirty="0">
                <a:latin typeface="Consolas" charset="0"/>
              </a:rPr>
              <a:t>	numbers[numbers[4]] = 9;</a:t>
            </a:r>
          </a:p>
          <a:p>
            <a:pPr lvl="1" eaLnBrk="1" hangingPunct="1">
              <a:lnSpc>
                <a:spcPct val="80000"/>
              </a:lnSpc>
              <a:buFont typeface="Wingdings" charset="0"/>
              <a:buNone/>
              <a:defRPr/>
            </a:pPr>
            <a:endParaRPr lang="en-US" dirty="0">
              <a:solidFill>
                <a:srgbClr val="008000"/>
              </a:solidFill>
              <a:latin typeface="Consolas" charset="0"/>
            </a:endParaRPr>
          </a:p>
          <a:p>
            <a:pPr lvl="1" eaLnBrk="1" hangingPunct="1">
              <a:lnSpc>
                <a:spcPct val="80000"/>
              </a:lnSpc>
              <a:buFont typeface="Wingdings" charset="0"/>
              <a:buNone/>
              <a:defRPr/>
            </a:pPr>
            <a:r>
              <a:rPr lang="en-US" dirty="0">
                <a:solidFill>
                  <a:srgbClr val="008000"/>
                </a:solidFill>
                <a:latin typeface="Consolas" charset="0"/>
              </a:rPr>
              <a:t>//  0  1  2  3  4  5  6  7</a:t>
            </a:r>
          </a:p>
          <a:p>
            <a:pPr lvl="1" eaLnBrk="1" hangingPunct="1">
              <a:lnSpc>
                <a:spcPct val="80000"/>
              </a:lnSpc>
              <a:buFont typeface="Wingdings" charset="0"/>
              <a:buNone/>
              <a:defRPr/>
            </a:pPr>
            <a:r>
              <a:rPr lang="en-US" b="1" dirty="0">
                <a:latin typeface="Consolas" charset="0"/>
              </a:rPr>
              <a:t>A.</a:t>
            </a:r>
            <a:r>
              <a:rPr lang="en-US" dirty="0">
                <a:latin typeface="Consolas" charset="0"/>
              </a:rPr>
              <a:t> {0, 3, 0, 2, 7, 0, 5, 9}</a:t>
            </a:r>
          </a:p>
          <a:p>
            <a:pPr lvl="1" eaLnBrk="1" hangingPunct="1">
              <a:lnSpc>
                <a:spcPct val="80000"/>
              </a:lnSpc>
              <a:buFont typeface="Wingdings" charset="0"/>
              <a:buNone/>
              <a:defRPr/>
            </a:pPr>
            <a:r>
              <a:rPr lang="en-US" b="1" dirty="0">
                <a:latin typeface="Consolas" charset="0"/>
              </a:rPr>
              <a:t>B.</a:t>
            </a:r>
            <a:r>
              <a:rPr lang="en-US" dirty="0">
                <a:latin typeface="Consolas" charset="0"/>
              </a:rPr>
              <a:t> {0, 3, 0, 0, 7, 0, 5, 0}</a:t>
            </a:r>
          </a:p>
          <a:p>
            <a:pPr lvl="1" eaLnBrk="1" hangingPunct="1">
              <a:lnSpc>
                <a:spcPct val="80000"/>
              </a:lnSpc>
              <a:buFont typeface="Wingdings" charset="0"/>
              <a:buNone/>
              <a:defRPr/>
            </a:pPr>
            <a:r>
              <a:rPr lang="en-US" b="1" dirty="0">
                <a:latin typeface="Consolas" charset="0"/>
              </a:rPr>
              <a:t>C.</a:t>
            </a:r>
            <a:r>
              <a:rPr lang="en-US" dirty="0">
                <a:latin typeface="Consolas" charset="0"/>
              </a:rPr>
              <a:t> {3, 3, 5, 2, 7, 4, 5, 0}</a:t>
            </a:r>
          </a:p>
          <a:p>
            <a:pPr lvl="1" eaLnBrk="1" hangingPunct="1">
              <a:lnSpc>
                <a:spcPct val="80000"/>
              </a:lnSpc>
              <a:buFont typeface="Wingdings" charset="0"/>
              <a:buNone/>
              <a:defRPr/>
            </a:pPr>
            <a:r>
              <a:rPr lang="en-US" b="1" dirty="0">
                <a:latin typeface="Consolas" charset="0"/>
              </a:rPr>
              <a:t>D.</a:t>
            </a:r>
            <a:r>
              <a:rPr lang="en-US" dirty="0">
                <a:latin typeface="Consolas" charset="0"/>
              </a:rPr>
              <a:t> {0, 3, 0, 2, 7, 6, 4, 4}</a:t>
            </a:r>
          </a:p>
        </p:txBody>
      </p:sp>
      <p:sp>
        <p:nvSpPr>
          <p:cNvPr id="13317" name="Text Box 5"/>
          <p:cNvSpPr txBox="1">
            <a:spLocks noChangeArrowheads="1"/>
          </p:cNvSpPr>
          <p:nvPr/>
        </p:nvSpPr>
        <p:spPr bwMode="auto">
          <a:xfrm>
            <a:off x="8232175" y="587975"/>
            <a:ext cx="1874170" cy="2959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r" defTabSz="1007943" fontAlgn="auto" hangingPunct="1">
              <a:lnSpc>
                <a:spcPct val="100000"/>
              </a:lnSpc>
              <a:spcBef>
                <a:spcPts val="0"/>
              </a:spcBef>
              <a:spcAft>
                <a:spcPts val="0"/>
              </a:spcAft>
              <a:buClrTx/>
              <a:buSzTx/>
            </a:pPr>
            <a:r>
              <a:rPr lang="en-US" altLang="x-none" sz="1323">
                <a:solidFill>
                  <a:srgbClr val="FFFFFF"/>
                </a:solidFill>
                <a:latin typeface="Calibri"/>
              </a:rPr>
              <a:t>arrayElements1</a:t>
            </a:r>
          </a:p>
        </p:txBody>
      </p:sp>
      <p:sp>
        <p:nvSpPr>
          <p:cNvPr id="6" name="Title Placeholder 1">
            <a:extLst>
              <a:ext uri="{FF2B5EF4-FFF2-40B4-BE49-F238E27FC236}">
                <a16:creationId xmlns:a16="http://schemas.microsoft.com/office/drawing/2014/main" id="{EDE13F14-83E3-094B-8858-4389EC870693}"/>
              </a:ext>
            </a:extLst>
          </p:cNvPr>
          <p:cNvSpPr txBox="1">
            <a:spLocks/>
          </p:cNvSpPr>
          <p:nvPr/>
        </p:nvSpPr>
        <p:spPr>
          <a:xfrm>
            <a:off x="1" y="317"/>
            <a:ext cx="10080624"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Practice</a:t>
            </a:r>
            <a:endParaRPr lang="en-US" sz="4600" dirty="0">
              <a:latin typeface="Courier" charset="0"/>
              <a:ea typeface="Courier" charset="0"/>
              <a:cs typeface="Courier" charset="0"/>
            </a:endParaRPr>
          </a:p>
        </p:txBody>
      </p:sp>
      <p:graphicFrame>
        <p:nvGraphicFramePr>
          <p:cNvPr id="3" name="Table 2">
            <a:extLst>
              <a:ext uri="{FF2B5EF4-FFF2-40B4-BE49-F238E27FC236}">
                <a16:creationId xmlns:a16="http://schemas.microsoft.com/office/drawing/2014/main" id="{8B1E8E5E-3903-4746-9E54-3573C42A7F26}"/>
              </a:ext>
            </a:extLst>
          </p:cNvPr>
          <p:cNvGraphicFramePr>
            <a:graphicFrameLocks noGrp="1"/>
          </p:cNvGraphicFramePr>
          <p:nvPr>
            <p:extLst>
              <p:ext uri="{D42A27DB-BD31-4B8C-83A1-F6EECF244321}">
                <p14:modId xmlns:p14="http://schemas.microsoft.com/office/powerpoint/2010/main" val="2136294927"/>
              </p:ext>
            </p:extLst>
          </p:nvPr>
        </p:nvGraphicFramePr>
        <p:xfrm>
          <a:off x="5421314" y="3350663"/>
          <a:ext cx="4155280" cy="457200"/>
        </p:xfrm>
        <a:graphic>
          <a:graphicData uri="http://schemas.openxmlformats.org/drawingml/2006/table">
            <a:tbl>
              <a:tblPr firstRow="1" bandRow="1">
                <a:tableStyleId>{5C22544A-7EE6-4342-B048-85BDC9FD1C3A}</a:tableStyleId>
              </a:tblPr>
              <a:tblGrid>
                <a:gridCol w="519410">
                  <a:extLst>
                    <a:ext uri="{9D8B030D-6E8A-4147-A177-3AD203B41FA5}">
                      <a16:colId xmlns:a16="http://schemas.microsoft.com/office/drawing/2014/main" val="965570131"/>
                    </a:ext>
                  </a:extLst>
                </a:gridCol>
                <a:gridCol w="519410">
                  <a:extLst>
                    <a:ext uri="{9D8B030D-6E8A-4147-A177-3AD203B41FA5}">
                      <a16:colId xmlns:a16="http://schemas.microsoft.com/office/drawing/2014/main" val="1201217083"/>
                    </a:ext>
                  </a:extLst>
                </a:gridCol>
                <a:gridCol w="519410">
                  <a:extLst>
                    <a:ext uri="{9D8B030D-6E8A-4147-A177-3AD203B41FA5}">
                      <a16:colId xmlns:a16="http://schemas.microsoft.com/office/drawing/2014/main" val="3340117960"/>
                    </a:ext>
                  </a:extLst>
                </a:gridCol>
                <a:gridCol w="519410">
                  <a:extLst>
                    <a:ext uri="{9D8B030D-6E8A-4147-A177-3AD203B41FA5}">
                      <a16:colId xmlns:a16="http://schemas.microsoft.com/office/drawing/2014/main" val="70770007"/>
                    </a:ext>
                  </a:extLst>
                </a:gridCol>
                <a:gridCol w="519410">
                  <a:extLst>
                    <a:ext uri="{9D8B030D-6E8A-4147-A177-3AD203B41FA5}">
                      <a16:colId xmlns:a16="http://schemas.microsoft.com/office/drawing/2014/main" val="2987133501"/>
                    </a:ext>
                  </a:extLst>
                </a:gridCol>
                <a:gridCol w="519410">
                  <a:extLst>
                    <a:ext uri="{9D8B030D-6E8A-4147-A177-3AD203B41FA5}">
                      <a16:colId xmlns:a16="http://schemas.microsoft.com/office/drawing/2014/main" val="2976955602"/>
                    </a:ext>
                  </a:extLst>
                </a:gridCol>
                <a:gridCol w="519410">
                  <a:extLst>
                    <a:ext uri="{9D8B030D-6E8A-4147-A177-3AD203B41FA5}">
                      <a16:colId xmlns:a16="http://schemas.microsoft.com/office/drawing/2014/main" val="2854970015"/>
                    </a:ext>
                  </a:extLst>
                </a:gridCol>
                <a:gridCol w="519410">
                  <a:extLst>
                    <a:ext uri="{9D8B030D-6E8A-4147-A177-3AD203B41FA5}">
                      <a16:colId xmlns:a16="http://schemas.microsoft.com/office/drawing/2014/main" val="3105969686"/>
                    </a:ext>
                  </a:extLst>
                </a:gridCol>
              </a:tblGrid>
              <a:tr h="370840">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rgbClr val="FF0000"/>
                          </a:solidFill>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86637999"/>
                  </a:ext>
                </a:extLst>
              </a:tr>
            </a:tbl>
          </a:graphicData>
        </a:graphic>
      </p:graphicFrame>
      <p:sp>
        <p:nvSpPr>
          <p:cNvPr id="4" name="TextBox 3">
            <a:extLst>
              <a:ext uri="{FF2B5EF4-FFF2-40B4-BE49-F238E27FC236}">
                <a16:creationId xmlns:a16="http://schemas.microsoft.com/office/drawing/2014/main" id="{68EBAC46-B966-E74D-B201-3A7DC65A89E7}"/>
              </a:ext>
            </a:extLst>
          </p:cNvPr>
          <p:cNvSpPr txBox="1"/>
          <p:nvPr/>
        </p:nvSpPr>
        <p:spPr>
          <a:xfrm>
            <a:off x="5497512" y="2941637"/>
            <a:ext cx="3993401" cy="43582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0	 1	  2	   3	    4	     5     6     7</a:t>
            </a:r>
          </a:p>
        </p:txBody>
      </p:sp>
      <p:sp>
        <p:nvSpPr>
          <p:cNvPr id="8" name="Rounded Rectangle 7">
            <a:extLst>
              <a:ext uri="{FF2B5EF4-FFF2-40B4-BE49-F238E27FC236}">
                <a16:creationId xmlns:a16="http://schemas.microsoft.com/office/drawing/2014/main" id="{B7075F08-3433-7B4B-BE00-3FD86A37332C}"/>
              </a:ext>
            </a:extLst>
          </p:cNvPr>
          <p:cNvSpPr/>
          <p:nvPr/>
        </p:nvSpPr>
        <p:spPr>
          <a:xfrm>
            <a:off x="504031" y="3313573"/>
            <a:ext cx="3621881" cy="609600"/>
          </a:xfrm>
          <a:prstGeom prst="roundRect">
            <a:avLst/>
          </a:prstGeom>
          <a:noFill/>
          <a:ln w="3810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827310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3410" name="Rectangle 2"/>
          <p:cNvSpPr>
            <a:spLocks noGrp="1" noChangeArrowheads="1"/>
          </p:cNvSpPr>
          <p:nvPr>
            <p:ph type="title"/>
          </p:nvPr>
        </p:nvSpPr>
        <p:spPr/>
        <p:txBody>
          <a:bodyPr/>
          <a:lstStyle/>
          <a:p>
            <a:pPr eaLnBrk="1" hangingPunct="1">
              <a:defRPr/>
            </a:pPr>
            <a:r>
              <a:rPr lang="en-US" dirty="0">
                <a:cs typeface="+mj-cs"/>
              </a:rPr>
              <a:t>Practice</a:t>
            </a:r>
          </a:p>
        </p:txBody>
      </p:sp>
      <p:sp>
        <p:nvSpPr>
          <p:cNvPr id="1553411" name="Rectangle 3"/>
          <p:cNvSpPr>
            <a:spLocks noGrp="1" noChangeArrowheads="1"/>
          </p:cNvSpPr>
          <p:nvPr>
            <p:ph type="body" idx="1"/>
          </p:nvPr>
        </p:nvSpPr>
        <p:spPr>
          <a:xfrm>
            <a:off x="168011" y="1427938"/>
            <a:ext cx="10080624" cy="6131419"/>
          </a:xfrm>
          <a:solidFill>
            <a:schemeClr val="bg1"/>
          </a:solidFill>
        </p:spPr>
        <p:txBody>
          <a:bodyPr/>
          <a:lstStyle/>
          <a:p>
            <a:pPr eaLnBrk="1" hangingPunct="1">
              <a:buFont typeface="Wingdings" charset="0"/>
              <a:buNone/>
              <a:defRPr/>
            </a:pPr>
            <a:r>
              <a:rPr lang="en-US" b="1" dirty="0">
                <a:cs typeface="+mn-cs"/>
              </a:rPr>
              <a:t>Q:</a:t>
            </a:r>
            <a:r>
              <a:rPr lang="en-US" dirty="0">
                <a:cs typeface="+mn-cs"/>
              </a:rPr>
              <a:t> What are the contents of </a:t>
            </a:r>
            <a:r>
              <a:rPr lang="en-US" dirty="0">
                <a:latin typeface="Consolas" charset="0"/>
                <a:cs typeface="+mn-cs"/>
              </a:rPr>
              <a:t>numbers</a:t>
            </a:r>
            <a:r>
              <a:rPr lang="en-US" dirty="0">
                <a:cs typeface="+mn-cs"/>
              </a:rPr>
              <a:t> after executing this code?</a:t>
            </a:r>
          </a:p>
          <a:p>
            <a:pPr lvl="1" eaLnBrk="1" hangingPunct="1">
              <a:lnSpc>
                <a:spcPct val="80000"/>
              </a:lnSpc>
              <a:buFont typeface="Wingdings" charset="0"/>
              <a:buNone/>
              <a:defRPr/>
            </a:pPr>
            <a:endParaRPr lang="en-US" sz="882" dirty="0">
              <a:latin typeface="Consolas" charset="0"/>
            </a:endParaRPr>
          </a:p>
          <a:p>
            <a:pPr lvl="1" eaLnBrk="1" hangingPunct="1">
              <a:lnSpc>
                <a:spcPct val="80000"/>
              </a:lnSpc>
              <a:buFont typeface="Wingdings" charset="0"/>
              <a:buNone/>
              <a:defRPr/>
            </a:pPr>
            <a:r>
              <a:rPr lang="en-US" sz="2866" dirty="0">
                <a:latin typeface="Consolas" charset="0"/>
              </a:rPr>
              <a:t>	</a:t>
            </a:r>
            <a:r>
              <a:rPr lang="en-US" sz="2866" b="1" dirty="0" err="1">
                <a:solidFill>
                  <a:srgbClr val="7030A0"/>
                </a:solidFill>
                <a:latin typeface="Consolas" charset="0"/>
              </a:rPr>
              <a:t>int</a:t>
            </a:r>
            <a:r>
              <a:rPr lang="en-US" sz="2866" dirty="0">
                <a:latin typeface="Consolas" charset="0"/>
              </a:rPr>
              <a:t>[] numbers = </a:t>
            </a:r>
            <a:r>
              <a:rPr lang="en-US" sz="2866" b="1" dirty="0">
                <a:solidFill>
                  <a:srgbClr val="7030A0"/>
                </a:solidFill>
                <a:latin typeface="Consolas" charset="0"/>
              </a:rPr>
              <a:t>new</a:t>
            </a:r>
            <a:r>
              <a:rPr lang="en-US" sz="2866" dirty="0">
                <a:solidFill>
                  <a:srgbClr val="7030A0"/>
                </a:solidFill>
                <a:latin typeface="Consolas" charset="0"/>
              </a:rPr>
              <a:t> </a:t>
            </a:r>
            <a:r>
              <a:rPr lang="en-US" sz="2866" b="1" dirty="0" err="1">
                <a:solidFill>
                  <a:srgbClr val="7030A0"/>
                </a:solidFill>
                <a:latin typeface="Consolas" charset="0"/>
              </a:rPr>
              <a:t>int</a:t>
            </a:r>
            <a:r>
              <a:rPr lang="en-US" sz="2866" dirty="0">
                <a:latin typeface="Consolas" charset="0"/>
              </a:rPr>
              <a:t>[8];</a:t>
            </a:r>
          </a:p>
          <a:p>
            <a:pPr lvl="1" eaLnBrk="1" hangingPunct="1">
              <a:lnSpc>
                <a:spcPct val="80000"/>
              </a:lnSpc>
              <a:buFont typeface="Wingdings" charset="0"/>
              <a:buNone/>
              <a:defRPr/>
            </a:pPr>
            <a:r>
              <a:rPr lang="en-US" sz="2866" dirty="0">
                <a:latin typeface="Consolas" charset="0"/>
              </a:rPr>
              <a:t>	numbers[1] = 3;</a:t>
            </a:r>
          </a:p>
          <a:p>
            <a:pPr lvl="1" eaLnBrk="1" hangingPunct="1">
              <a:lnSpc>
                <a:spcPct val="80000"/>
              </a:lnSpc>
              <a:buFont typeface="Wingdings" charset="0"/>
              <a:buNone/>
              <a:defRPr/>
            </a:pPr>
            <a:r>
              <a:rPr lang="en-US" sz="2866" dirty="0">
                <a:latin typeface="Consolas" charset="0"/>
              </a:rPr>
              <a:t>	numbers[4] = 7;</a:t>
            </a:r>
          </a:p>
          <a:p>
            <a:pPr lvl="1" eaLnBrk="1" hangingPunct="1">
              <a:lnSpc>
                <a:spcPct val="80000"/>
              </a:lnSpc>
              <a:buFont typeface="Wingdings" charset="0"/>
              <a:buNone/>
              <a:defRPr/>
            </a:pPr>
            <a:r>
              <a:rPr lang="en-US" sz="2866" dirty="0">
                <a:latin typeface="Consolas" charset="0"/>
              </a:rPr>
              <a:t>	numbers[6] = 5;</a:t>
            </a:r>
          </a:p>
          <a:p>
            <a:pPr lvl="1" eaLnBrk="1" hangingPunct="1">
              <a:lnSpc>
                <a:spcPct val="80000"/>
              </a:lnSpc>
              <a:buFont typeface="Wingdings" charset="0"/>
              <a:buNone/>
              <a:defRPr/>
            </a:pPr>
            <a:endParaRPr lang="en-US" sz="661" dirty="0">
              <a:latin typeface="Consolas" charset="0"/>
            </a:endParaRPr>
          </a:p>
          <a:p>
            <a:pPr lvl="1" eaLnBrk="1" hangingPunct="1">
              <a:lnSpc>
                <a:spcPct val="80000"/>
              </a:lnSpc>
              <a:buFont typeface="Wingdings" charset="0"/>
              <a:buNone/>
              <a:defRPr/>
            </a:pPr>
            <a:r>
              <a:rPr lang="en-US" sz="2866" dirty="0">
                <a:latin typeface="Consolas" charset="0"/>
              </a:rPr>
              <a:t>	</a:t>
            </a:r>
            <a:r>
              <a:rPr lang="en-US" sz="2866" b="1" dirty="0" err="1">
                <a:solidFill>
                  <a:srgbClr val="7030A0"/>
                </a:solidFill>
                <a:latin typeface="Consolas" charset="0"/>
              </a:rPr>
              <a:t>int</a:t>
            </a:r>
            <a:r>
              <a:rPr lang="en-US" sz="2866" dirty="0">
                <a:solidFill>
                  <a:srgbClr val="7030A0"/>
                </a:solidFill>
                <a:latin typeface="Consolas" charset="0"/>
              </a:rPr>
              <a:t> </a:t>
            </a:r>
            <a:r>
              <a:rPr lang="en-US" sz="2866" dirty="0">
                <a:latin typeface="Consolas" charset="0"/>
              </a:rPr>
              <a:t>x = numbers[1];</a:t>
            </a:r>
          </a:p>
          <a:p>
            <a:pPr lvl="1" eaLnBrk="1" hangingPunct="1">
              <a:lnSpc>
                <a:spcPct val="80000"/>
              </a:lnSpc>
              <a:buFont typeface="Wingdings" charset="0"/>
              <a:buNone/>
              <a:defRPr/>
            </a:pPr>
            <a:r>
              <a:rPr lang="en-US" sz="2866" dirty="0">
                <a:latin typeface="Consolas" charset="0"/>
              </a:rPr>
              <a:t>	numbers[x] = 2;</a:t>
            </a:r>
          </a:p>
          <a:p>
            <a:pPr lvl="1" eaLnBrk="1" hangingPunct="1">
              <a:lnSpc>
                <a:spcPct val="80000"/>
              </a:lnSpc>
              <a:buFont typeface="Wingdings" charset="0"/>
              <a:buNone/>
              <a:defRPr/>
            </a:pPr>
            <a:r>
              <a:rPr lang="en-US" sz="2866" dirty="0">
                <a:latin typeface="Consolas" charset="0"/>
              </a:rPr>
              <a:t>	numbers[numbers[4]] = 9;</a:t>
            </a:r>
          </a:p>
          <a:p>
            <a:pPr lvl="1" eaLnBrk="1" hangingPunct="1">
              <a:lnSpc>
                <a:spcPct val="80000"/>
              </a:lnSpc>
              <a:buFont typeface="Wingdings" charset="0"/>
              <a:buNone/>
              <a:defRPr/>
            </a:pPr>
            <a:endParaRPr lang="en-US" dirty="0">
              <a:solidFill>
                <a:srgbClr val="008000"/>
              </a:solidFill>
              <a:latin typeface="Consolas" charset="0"/>
            </a:endParaRPr>
          </a:p>
          <a:p>
            <a:pPr lvl="1" eaLnBrk="1" hangingPunct="1">
              <a:lnSpc>
                <a:spcPct val="80000"/>
              </a:lnSpc>
              <a:buFont typeface="Wingdings" charset="0"/>
              <a:buNone/>
              <a:defRPr/>
            </a:pPr>
            <a:r>
              <a:rPr lang="en-US" dirty="0">
                <a:solidFill>
                  <a:srgbClr val="008000"/>
                </a:solidFill>
                <a:latin typeface="Consolas" charset="0"/>
              </a:rPr>
              <a:t>//  0  1  2  3  4  5  6  7</a:t>
            </a:r>
          </a:p>
          <a:p>
            <a:pPr lvl="1" eaLnBrk="1" hangingPunct="1">
              <a:lnSpc>
                <a:spcPct val="80000"/>
              </a:lnSpc>
              <a:buFont typeface="Wingdings" charset="0"/>
              <a:buNone/>
              <a:defRPr/>
            </a:pPr>
            <a:r>
              <a:rPr lang="en-US" b="1" dirty="0">
                <a:latin typeface="Consolas" charset="0"/>
              </a:rPr>
              <a:t>A.</a:t>
            </a:r>
            <a:r>
              <a:rPr lang="en-US" dirty="0">
                <a:latin typeface="Consolas" charset="0"/>
              </a:rPr>
              <a:t> {0, 3, 0, 2, 7, 0, 5, 9}</a:t>
            </a:r>
          </a:p>
          <a:p>
            <a:pPr lvl="1" eaLnBrk="1" hangingPunct="1">
              <a:lnSpc>
                <a:spcPct val="80000"/>
              </a:lnSpc>
              <a:buFont typeface="Wingdings" charset="0"/>
              <a:buNone/>
              <a:defRPr/>
            </a:pPr>
            <a:r>
              <a:rPr lang="en-US" b="1" dirty="0">
                <a:latin typeface="Consolas" charset="0"/>
              </a:rPr>
              <a:t>B.</a:t>
            </a:r>
            <a:r>
              <a:rPr lang="en-US" dirty="0">
                <a:latin typeface="Consolas" charset="0"/>
              </a:rPr>
              <a:t> {0, 3, 0, 0, 7, 0, 5, 0}</a:t>
            </a:r>
          </a:p>
          <a:p>
            <a:pPr lvl="1" eaLnBrk="1" hangingPunct="1">
              <a:lnSpc>
                <a:spcPct val="80000"/>
              </a:lnSpc>
              <a:buFont typeface="Wingdings" charset="0"/>
              <a:buNone/>
              <a:defRPr/>
            </a:pPr>
            <a:r>
              <a:rPr lang="en-US" b="1" dirty="0">
                <a:latin typeface="Consolas" charset="0"/>
              </a:rPr>
              <a:t>C.</a:t>
            </a:r>
            <a:r>
              <a:rPr lang="en-US" dirty="0">
                <a:latin typeface="Consolas" charset="0"/>
              </a:rPr>
              <a:t> {3, 3, 5, 2, 7, 4, 5, 0}</a:t>
            </a:r>
          </a:p>
          <a:p>
            <a:pPr lvl="1" eaLnBrk="1" hangingPunct="1">
              <a:lnSpc>
                <a:spcPct val="80000"/>
              </a:lnSpc>
              <a:buFont typeface="Wingdings" charset="0"/>
              <a:buNone/>
              <a:defRPr/>
            </a:pPr>
            <a:r>
              <a:rPr lang="en-US" b="1" dirty="0">
                <a:latin typeface="Consolas" charset="0"/>
              </a:rPr>
              <a:t>D.</a:t>
            </a:r>
            <a:r>
              <a:rPr lang="en-US" dirty="0">
                <a:latin typeface="Consolas" charset="0"/>
              </a:rPr>
              <a:t> {0, 3, 0, 2, 7, 6, 4, 4}</a:t>
            </a:r>
          </a:p>
        </p:txBody>
      </p:sp>
      <p:sp>
        <p:nvSpPr>
          <p:cNvPr id="13317" name="Text Box 5"/>
          <p:cNvSpPr txBox="1">
            <a:spLocks noChangeArrowheads="1"/>
          </p:cNvSpPr>
          <p:nvPr/>
        </p:nvSpPr>
        <p:spPr bwMode="auto">
          <a:xfrm>
            <a:off x="8232175" y="587975"/>
            <a:ext cx="1874170" cy="2959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r" defTabSz="1007943" fontAlgn="auto" hangingPunct="1">
              <a:lnSpc>
                <a:spcPct val="100000"/>
              </a:lnSpc>
              <a:spcBef>
                <a:spcPts val="0"/>
              </a:spcBef>
              <a:spcAft>
                <a:spcPts val="0"/>
              </a:spcAft>
              <a:buClrTx/>
              <a:buSzTx/>
            </a:pPr>
            <a:r>
              <a:rPr lang="en-US" altLang="x-none" sz="1323">
                <a:solidFill>
                  <a:srgbClr val="FFFFFF"/>
                </a:solidFill>
                <a:latin typeface="Calibri"/>
              </a:rPr>
              <a:t>arrayElements1</a:t>
            </a:r>
          </a:p>
        </p:txBody>
      </p:sp>
      <p:sp>
        <p:nvSpPr>
          <p:cNvPr id="6" name="Title Placeholder 1">
            <a:extLst>
              <a:ext uri="{FF2B5EF4-FFF2-40B4-BE49-F238E27FC236}">
                <a16:creationId xmlns:a16="http://schemas.microsoft.com/office/drawing/2014/main" id="{EDE13F14-83E3-094B-8858-4389EC870693}"/>
              </a:ext>
            </a:extLst>
          </p:cNvPr>
          <p:cNvSpPr txBox="1">
            <a:spLocks/>
          </p:cNvSpPr>
          <p:nvPr/>
        </p:nvSpPr>
        <p:spPr>
          <a:xfrm>
            <a:off x="1" y="317"/>
            <a:ext cx="10080624"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Practice</a:t>
            </a:r>
            <a:endParaRPr lang="en-US" sz="4600" dirty="0">
              <a:latin typeface="Courier" charset="0"/>
              <a:ea typeface="Courier" charset="0"/>
              <a:cs typeface="Courier" charset="0"/>
            </a:endParaRPr>
          </a:p>
        </p:txBody>
      </p:sp>
      <p:graphicFrame>
        <p:nvGraphicFramePr>
          <p:cNvPr id="3" name="Table 2">
            <a:extLst>
              <a:ext uri="{FF2B5EF4-FFF2-40B4-BE49-F238E27FC236}">
                <a16:creationId xmlns:a16="http://schemas.microsoft.com/office/drawing/2014/main" id="{8B1E8E5E-3903-4746-9E54-3573C42A7F26}"/>
              </a:ext>
            </a:extLst>
          </p:cNvPr>
          <p:cNvGraphicFramePr>
            <a:graphicFrameLocks noGrp="1"/>
          </p:cNvGraphicFramePr>
          <p:nvPr/>
        </p:nvGraphicFramePr>
        <p:xfrm>
          <a:off x="5421314" y="3350663"/>
          <a:ext cx="4155280" cy="457200"/>
        </p:xfrm>
        <a:graphic>
          <a:graphicData uri="http://schemas.openxmlformats.org/drawingml/2006/table">
            <a:tbl>
              <a:tblPr firstRow="1" bandRow="1">
                <a:tableStyleId>{5C22544A-7EE6-4342-B048-85BDC9FD1C3A}</a:tableStyleId>
              </a:tblPr>
              <a:tblGrid>
                <a:gridCol w="519410">
                  <a:extLst>
                    <a:ext uri="{9D8B030D-6E8A-4147-A177-3AD203B41FA5}">
                      <a16:colId xmlns:a16="http://schemas.microsoft.com/office/drawing/2014/main" val="965570131"/>
                    </a:ext>
                  </a:extLst>
                </a:gridCol>
                <a:gridCol w="519410">
                  <a:extLst>
                    <a:ext uri="{9D8B030D-6E8A-4147-A177-3AD203B41FA5}">
                      <a16:colId xmlns:a16="http://schemas.microsoft.com/office/drawing/2014/main" val="1201217083"/>
                    </a:ext>
                  </a:extLst>
                </a:gridCol>
                <a:gridCol w="519410">
                  <a:extLst>
                    <a:ext uri="{9D8B030D-6E8A-4147-A177-3AD203B41FA5}">
                      <a16:colId xmlns:a16="http://schemas.microsoft.com/office/drawing/2014/main" val="3340117960"/>
                    </a:ext>
                  </a:extLst>
                </a:gridCol>
                <a:gridCol w="519410">
                  <a:extLst>
                    <a:ext uri="{9D8B030D-6E8A-4147-A177-3AD203B41FA5}">
                      <a16:colId xmlns:a16="http://schemas.microsoft.com/office/drawing/2014/main" val="70770007"/>
                    </a:ext>
                  </a:extLst>
                </a:gridCol>
                <a:gridCol w="519410">
                  <a:extLst>
                    <a:ext uri="{9D8B030D-6E8A-4147-A177-3AD203B41FA5}">
                      <a16:colId xmlns:a16="http://schemas.microsoft.com/office/drawing/2014/main" val="2987133501"/>
                    </a:ext>
                  </a:extLst>
                </a:gridCol>
                <a:gridCol w="519410">
                  <a:extLst>
                    <a:ext uri="{9D8B030D-6E8A-4147-A177-3AD203B41FA5}">
                      <a16:colId xmlns:a16="http://schemas.microsoft.com/office/drawing/2014/main" val="2976955602"/>
                    </a:ext>
                  </a:extLst>
                </a:gridCol>
                <a:gridCol w="519410">
                  <a:extLst>
                    <a:ext uri="{9D8B030D-6E8A-4147-A177-3AD203B41FA5}">
                      <a16:colId xmlns:a16="http://schemas.microsoft.com/office/drawing/2014/main" val="2854970015"/>
                    </a:ext>
                  </a:extLst>
                </a:gridCol>
                <a:gridCol w="519410">
                  <a:extLst>
                    <a:ext uri="{9D8B030D-6E8A-4147-A177-3AD203B41FA5}">
                      <a16:colId xmlns:a16="http://schemas.microsoft.com/office/drawing/2014/main" val="3105969686"/>
                    </a:ext>
                  </a:extLst>
                </a:gridCol>
              </a:tblGrid>
              <a:tr h="370840">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86637999"/>
                  </a:ext>
                </a:extLst>
              </a:tr>
            </a:tbl>
          </a:graphicData>
        </a:graphic>
      </p:graphicFrame>
      <p:sp>
        <p:nvSpPr>
          <p:cNvPr id="4" name="TextBox 3">
            <a:extLst>
              <a:ext uri="{FF2B5EF4-FFF2-40B4-BE49-F238E27FC236}">
                <a16:creationId xmlns:a16="http://schemas.microsoft.com/office/drawing/2014/main" id="{68EBAC46-B966-E74D-B201-3A7DC65A89E7}"/>
              </a:ext>
            </a:extLst>
          </p:cNvPr>
          <p:cNvSpPr txBox="1"/>
          <p:nvPr/>
        </p:nvSpPr>
        <p:spPr>
          <a:xfrm>
            <a:off x="5497512" y="2941637"/>
            <a:ext cx="3993401" cy="43582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0	 1	  2	   3	    4	     5     6     7</a:t>
            </a:r>
          </a:p>
        </p:txBody>
      </p:sp>
      <p:sp>
        <p:nvSpPr>
          <p:cNvPr id="2" name="TextBox 1">
            <a:extLst>
              <a:ext uri="{FF2B5EF4-FFF2-40B4-BE49-F238E27FC236}">
                <a16:creationId xmlns:a16="http://schemas.microsoft.com/office/drawing/2014/main" id="{D98E0357-35AE-2245-AA6E-F848BD979656}"/>
              </a:ext>
            </a:extLst>
          </p:cNvPr>
          <p:cNvSpPr txBox="1"/>
          <p:nvPr/>
        </p:nvSpPr>
        <p:spPr>
          <a:xfrm>
            <a:off x="6335712" y="4318663"/>
            <a:ext cx="317716" cy="43582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x</a:t>
            </a:r>
          </a:p>
        </p:txBody>
      </p:sp>
      <p:graphicFrame>
        <p:nvGraphicFramePr>
          <p:cNvPr id="5" name="Table 4">
            <a:extLst>
              <a:ext uri="{FF2B5EF4-FFF2-40B4-BE49-F238E27FC236}">
                <a16:creationId xmlns:a16="http://schemas.microsoft.com/office/drawing/2014/main" id="{D429261E-332C-4140-855F-8E3C3E3CA6FF}"/>
              </a:ext>
            </a:extLst>
          </p:cNvPr>
          <p:cNvGraphicFramePr>
            <a:graphicFrameLocks noGrp="1"/>
          </p:cNvGraphicFramePr>
          <p:nvPr>
            <p:extLst>
              <p:ext uri="{D42A27DB-BD31-4B8C-83A1-F6EECF244321}">
                <p14:modId xmlns:p14="http://schemas.microsoft.com/office/powerpoint/2010/main" val="2419249138"/>
              </p:ext>
            </p:extLst>
          </p:nvPr>
        </p:nvGraphicFramePr>
        <p:xfrm>
          <a:off x="6728508" y="4360661"/>
          <a:ext cx="1131204" cy="457200"/>
        </p:xfrm>
        <a:graphic>
          <a:graphicData uri="http://schemas.openxmlformats.org/drawingml/2006/table">
            <a:tbl>
              <a:tblPr firstRow="1" bandRow="1">
                <a:tableStyleId>{5C22544A-7EE6-4342-B048-85BDC9FD1C3A}</a:tableStyleId>
              </a:tblPr>
              <a:tblGrid>
                <a:gridCol w="1131204">
                  <a:extLst>
                    <a:ext uri="{9D8B030D-6E8A-4147-A177-3AD203B41FA5}">
                      <a16:colId xmlns:a16="http://schemas.microsoft.com/office/drawing/2014/main" val="285768164"/>
                    </a:ext>
                  </a:extLst>
                </a:gridCol>
              </a:tblGrid>
              <a:tr h="370840">
                <a:tc>
                  <a:txBody>
                    <a:bodyPr/>
                    <a:lstStyle/>
                    <a:p>
                      <a:pPr algn="ctr"/>
                      <a:r>
                        <a:rPr lang="en-US" sz="2400" dirty="0">
                          <a:solidFill>
                            <a:srgbClr val="FF0000"/>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50454227"/>
                  </a:ext>
                </a:extLst>
              </a:tr>
            </a:tbl>
          </a:graphicData>
        </a:graphic>
      </p:graphicFrame>
      <p:sp>
        <p:nvSpPr>
          <p:cNvPr id="10" name="Rounded Rectangle 9">
            <a:extLst>
              <a:ext uri="{FF2B5EF4-FFF2-40B4-BE49-F238E27FC236}">
                <a16:creationId xmlns:a16="http://schemas.microsoft.com/office/drawing/2014/main" id="{6EB62354-A8C2-D844-92B9-06AD0269E93C}"/>
              </a:ext>
            </a:extLst>
          </p:cNvPr>
          <p:cNvSpPr/>
          <p:nvPr/>
        </p:nvSpPr>
        <p:spPr>
          <a:xfrm>
            <a:off x="504031" y="3826509"/>
            <a:ext cx="4383881" cy="609600"/>
          </a:xfrm>
          <a:prstGeom prst="roundRect">
            <a:avLst/>
          </a:prstGeom>
          <a:noFill/>
          <a:ln w="3810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407524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3410" name="Rectangle 2"/>
          <p:cNvSpPr>
            <a:spLocks noGrp="1" noChangeArrowheads="1"/>
          </p:cNvSpPr>
          <p:nvPr>
            <p:ph type="title"/>
          </p:nvPr>
        </p:nvSpPr>
        <p:spPr/>
        <p:txBody>
          <a:bodyPr/>
          <a:lstStyle/>
          <a:p>
            <a:pPr eaLnBrk="1" hangingPunct="1">
              <a:defRPr/>
            </a:pPr>
            <a:r>
              <a:rPr lang="en-US" dirty="0">
                <a:cs typeface="+mj-cs"/>
              </a:rPr>
              <a:t>Practice</a:t>
            </a:r>
          </a:p>
        </p:txBody>
      </p:sp>
      <p:sp>
        <p:nvSpPr>
          <p:cNvPr id="1553411" name="Rectangle 3"/>
          <p:cNvSpPr>
            <a:spLocks noGrp="1" noChangeArrowheads="1"/>
          </p:cNvSpPr>
          <p:nvPr>
            <p:ph type="body" idx="1"/>
          </p:nvPr>
        </p:nvSpPr>
        <p:spPr>
          <a:xfrm>
            <a:off x="168011" y="1427938"/>
            <a:ext cx="10080624" cy="6131419"/>
          </a:xfrm>
          <a:solidFill>
            <a:schemeClr val="bg1"/>
          </a:solidFill>
        </p:spPr>
        <p:txBody>
          <a:bodyPr/>
          <a:lstStyle/>
          <a:p>
            <a:pPr eaLnBrk="1" hangingPunct="1">
              <a:buFont typeface="Wingdings" charset="0"/>
              <a:buNone/>
              <a:defRPr/>
            </a:pPr>
            <a:r>
              <a:rPr lang="en-US" b="1" dirty="0">
                <a:cs typeface="+mn-cs"/>
              </a:rPr>
              <a:t>Q:</a:t>
            </a:r>
            <a:r>
              <a:rPr lang="en-US" dirty="0">
                <a:cs typeface="+mn-cs"/>
              </a:rPr>
              <a:t> What are the contents of </a:t>
            </a:r>
            <a:r>
              <a:rPr lang="en-US" dirty="0">
                <a:latin typeface="Consolas" charset="0"/>
                <a:cs typeface="+mn-cs"/>
              </a:rPr>
              <a:t>numbers</a:t>
            </a:r>
            <a:r>
              <a:rPr lang="en-US" dirty="0">
                <a:cs typeface="+mn-cs"/>
              </a:rPr>
              <a:t> after executing this code?</a:t>
            </a:r>
          </a:p>
          <a:p>
            <a:pPr lvl="1" eaLnBrk="1" hangingPunct="1">
              <a:lnSpc>
                <a:spcPct val="80000"/>
              </a:lnSpc>
              <a:buFont typeface="Wingdings" charset="0"/>
              <a:buNone/>
              <a:defRPr/>
            </a:pPr>
            <a:endParaRPr lang="en-US" sz="882" dirty="0">
              <a:latin typeface="Consolas" charset="0"/>
            </a:endParaRPr>
          </a:p>
          <a:p>
            <a:pPr lvl="1" eaLnBrk="1" hangingPunct="1">
              <a:lnSpc>
                <a:spcPct val="80000"/>
              </a:lnSpc>
              <a:buFont typeface="Wingdings" charset="0"/>
              <a:buNone/>
              <a:defRPr/>
            </a:pPr>
            <a:r>
              <a:rPr lang="en-US" sz="2866" dirty="0">
                <a:latin typeface="Consolas" charset="0"/>
              </a:rPr>
              <a:t>	</a:t>
            </a:r>
            <a:r>
              <a:rPr lang="en-US" sz="2866" b="1" dirty="0" err="1">
                <a:solidFill>
                  <a:srgbClr val="7030A0"/>
                </a:solidFill>
                <a:latin typeface="Consolas" charset="0"/>
              </a:rPr>
              <a:t>int</a:t>
            </a:r>
            <a:r>
              <a:rPr lang="en-US" sz="2866" dirty="0">
                <a:latin typeface="Consolas" charset="0"/>
              </a:rPr>
              <a:t>[] numbers = </a:t>
            </a:r>
            <a:r>
              <a:rPr lang="en-US" sz="2866" b="1" dirty="0">
                <a:solidFill>
                  <a:srgbClr val="7030A0"/>
                </a:solidFill>
                <a:latin typeface="Consolas" charset="0"/>
              </a:rPr>
              <a:t>new</a:t>
            </a:r>
            <a:r>
              <a:rPr lang="en-US" sz="2866" dirty="0">
                <a:solidFill>
                  <a:srgbClr val="7030A0"/>
                </a:solidFill>
                <a:latin typeface="Consolas" charset="0"/>
              </a:rPr>
              <a:t> </a:t>
            </a:r>
            <a:r>
              <a:rPr lang="en-US" sz="2866" b="1" dirty="0" err="1">
                <a:solidFill>
                  <a:srgbClr val="7030A0"/>
                </a:solidFill>
                <a:latin typeface="Consolas" charset="0"/>
              </a:rPr>
              <a:t>int</a:t>
            </a:r>
            <a:r>
              <a:rPr lang="en-US" sz="2866" dirty="0">
                <a:latin typeface="Consolas" charset="0"/>
              </a:rPr>
              <a:t>[8];</a:t>
            </a:r>
          </a:p>
          <a:p>
            <a:pPr lvl="1" eaLnBrk="1" hangingPunct="1">
              <a:lnSpc>
                <a:spcPct val="80000"/>
              </a:lnSpc>
              <a:buFont typeface="Wingdings" charset="0"/>
              <a:buNone/>
              <a:defRPr/>
            </a:pPr>
            <a:r>
              <a:rPr lang="en-US" sz="2866" dirty="0">
                <a:latin typeface="Consolas" charset="0"/>
              </a:rPr>
              <a:t>	numbers[1] = 3;</a:t>
            </a:r>
          </a:p>
          <a:p>
            <a:pPr lvl="1" eaLnBrk="1" hangingPunct="1">
              <a:lnSpc>
                <a:spcPct val="80000"/>
              </a:lnSpc>
              <a:buFont typeface="Wingdings" charset="0"/>
              <a:buNone/>
              <a:defRPr/>
            </a:pPr>
            <a:r>
              <a:rPr lang="en-US" sz="2866" dirty="0">
                <a:latin typeface="Consolas" charset="0"/>
              </a:rPr>
              <a:t>	numbers[4] = 7;</a:t>
            </a:r>
          </a:p>
          <a:p>
            <a:pPr lvl="1" eaLnBrk="1" hangingPunct="1">
              <a:lnSpc>
                <a:spcPct val="80000"/>
              </a:lnSpc>
              <a:buFont typeface="Wingdings" charset="0"/>
              <a:buNone/>
              <a:defRPr/>
            </a:pPr>
            <a:r>
              <a:rPr lang="en-US" sz="2866" dirty="0">
                <a:latin typeface="Consolas" charset="0"/>
              </a:rPr>
              <a:t>	numbers[6] = 5;</a:t>
            </a:r>
          </a:p>
          <a:p>
            <a:pPr lvl="1" eaLnBrk="1" hangingPunct="1">
              <a:lnSpc>
                <a:spcPct val="80000"/>
              </a:lnSpc>
              <a:buFont typeface="Wingdings" charset="0"/>
              <a:buNone/>
              <a:defRPr/>
            </a:pPr>
            <a:endParaRPr lang="en-US" sz="661" dirty="0">
              <a:latin typeface="Consolas" charset="0"/>
            </a:endParaRPr>
          </a:p>
          <a:p>
            <a:pPr lvl="1" eaLnBrk="1" hangingPunct="1">
              <a:lnSpc>
                <a:spcPct val="80000"/>
              </a:lnSpc>
              <a:buFont typeface="Wingdings" charset="0"/>
              <a:buNone/>
              <a:defRPr/>
            </a:pPr>
            <a:r>
              <a:rPr lang="en-US" sz="2866" dirty="0">
                <a:latin typeface="Consolas" charset="0"/>
              </a:rPr>
              <a:t>	</a:t>
            </a:r>
            <a:r>
              <a:rPr lang="en-US" sz="2866" b="1" dirty="0" err="1">
                <a:solidFill>
                  <a:srgbClr val="7030A0"/>
                </a:solidFill>
                <a:latin typeface="Consolas" charset="0"/>
              </a:rPr>
              <a:t>int</a:t>
            </a:r>
            <a:r>
              <a:rPr lang="en-US" sz="2866" dirty="0">
                <a:solidFill>
                  <a:srgbClr val="7030A0"/>
                </a:solidFill>
                <a:latin typeface="Consolas" charset="0"/>
              </a:rPr>
              <a:t> </a:t>
            </a:r>
            <a:r>
              <a:rPr lang="en-US" sz="2866" dirty="0">
                <a:latin typeface="Consolas" charset="0"/>
              </a:rPr>
              <a:t>x = numbers[1];</a:t>
            </a:r>
          </a:p>
          <a:p>
            <a:pPr lvl="1" eaLnBrk="1" hangingPunct="1">
              <a:lnSpc>
                <a:spcPct val="80000"/>
              </a:lnSpc>
              <a:buFont typeface="Wingdings" charset="0"/>
              <a:buNone/>
              <a:defRPr/>
            </a:pPr>
            <a:r>
              <a:rPr lang="en-US" sz="2866" dirty="0">
                <a:latin typeface="Consolas" charset="0"/>
              </a:rPr>
              <a:t>	numbers[x] = 2;</a:t>
            </a:r>
          </a:p>
          <a:p>
            <a:pPr lvl="1" eaLnBrk="1" hangingPunct="1">
              <a:lnSpc>
                <a:spcPct val="80000"/>
              </a:lnSpc>
              <a:buFont typeface="Wingdings" charset="0"/>
              <a:buNone/>
              <a:defRPr/>
            </a:pPr>
            <a:r>
              <a:rPr lang="en-US" sz="2866" dirty="0">
                <a:latin typeface="Consolas" charset="0"/>
              </a:rPr>
              <a:t>	numbers[numbers[4]] = 9;</a:t>
            </a:r>
          </a:p>
          <a:p>
            <a:pPr lvl="1" eaLnBrk="1" hangingPunct="1">
              <a:lnSpc>
                <a:spcPct val="80000"/>
              </a:lnSpc>
              <a:buFont typeface="Wingdings" charset="0"/>
              <a:buNone/>
              <a:defRPr/>
            </a:pPr>
            <a:endParaRPr lang="en-US" dirty="0">
              <a:solidFill>
                <a:srgbClr val="008000"/>
              </a:solidFill>
              <a:latin typeface="Consolas" charset="0"/>
            </a:endParaRPr>
          </a:p>
          <a:p>
            <a:pPr lvl="1" eaLnBrk="1" hangingPunct="1">
              <a:lnSpc>
                <a:spcPct val="80000"/>
              </a:lnSpc>
              <a:buFont typeface="Wingdings" charset="0"/>
              <a:buNone/>
              <a:defRPr/>
            </a:pPr>
            <a:r>
              <a:rPr lang="en-US" dirty="0">
                <a:solidFill>
                  <a:srgbClr val="008000"/>
                </a:solidFill>
                <a:latin typeface="Consolas" charset="0"/>
              </a:rPr>
              <a:t>//  0  1  2  3  4  5  6  7</a:t>
            </a:r>
          </a:p>
          <a:p>
            <a:pPr lvl="1" eaLnBrk="1" hangingPunct="1">
              <a:lnSpc>
                <a:spcPct val="80000"/>
              </a:lnSpc>
              <a:buFont typeface="Wingdings" charset="0"/>
              <a:buNone/>
              <a:defRPr/>
            </a:pPr>
            <a:r>
              <a:rPr lang="en-US" b="1" dirty="0">
                <a:latin typeface="Consolas" charset="0"/>
              </a:rPr>
              <a:t>A.</a:t>
            </a:r>
            <a:r>
              <a:rPr lang="en-US" dirty="0">
                <a:latin typeface="Consolas" charset="0"/>
              </a:rPr>
              <a:t> {0, 3, 0, 2, 7, 0, 5, 9}</a:t>
            </a:r>
          </a:p>
          <a:p>
            <a:pPr lvl="1" eaLnBrk="1" hangingPunct="1">
              <a:lnSpc>
                <a:spcPct val="80000"/>
              </a:lnSpc>
              <a:buFont typeface="Wingdings" charset="0"/>
              <a:buNone/>
              <a:defRPr/>
            </a:pPr>
            <a:r>
              <a:rPr lang="en-US" b="1" dirty="0">
                <a:latin typeface="Consolas" charset="0"/>
              </a:rPr>
              <a:t>B.</a:t>
            </a:r>
            <a:r>
              <a:rPr lang="en-US" dirty="0">
                <a:latin typeface="Consolas" charset="0"/>
              </a:rPr>
              <a:t> {0, 3, 0, 0, 7, 0, 5, 0}</a:t>
            </a:r>
          </a:p>
          <a:p>
            <a:pPr lvl="1" eaLnBrk="1" hangingPunct="1">
              <a:lnSpc>
                <a:spcPct val="80000"/>
              </a:lnSpc>
              <a:buFont typeface="Wingdings" charset="0"/>
              <a:buNone/>
              <a:defRPr/>
            </a:pPr>
            <a:r>
              <a:rPr lang="en-US" b="1" dirty="0">
                <a:latin typeface="Consolas" charset="0"/>
              </a:rPr>
              <a:t>C.</a:t>
            </a:r>
            <a:r>
              <a:rPr lang="en-US" dirty="0">
                <a:latin typeface="Consolas" charset="0"/>
              </a:rPr>
              <a:t> {3, 3, 5, 2, 7, 4, 5, 0}</a:t>
            </a:r>
          </a:p>
          <a:p>
            <a:pPr lvl="1" eaLnBrk="1" hangingPunct="1">
              <a:lnSpc>
                <a:spcPct val="80000"/>
              </a:lnSpc>
              <a:buFont typeface="Wingdings" charset="0"/>
              <a:buNone/>
              <a:defRPr/>
            </a:pPr>
            <a:r>
              <a:rPr lang="en-US" b="1" dirty="0">
                <a:latin typeface="Consolas" charset="0"/>
              </a:rPr>
              <a:t>D.</a:t>
            </a:r>
            <a:r>
              <a:rPr lang="en-US" dirty="0">
                <a:latin typeface="Consolas" charset="0"/>
              </a:rPr>
              <a:t> {0, 3, 0, 2, 7, 6, 4, 4}</a:t>
            </a:r>
          </a:p>
        </p:txBody>
      </p:sp>
      <p:sp>
        <p:nvSpPr>
          <p:cNvPr id="13317" name="Text Box 5"/>
          <p:cNvSpPr txBox="1">
            <a:spLocks noChangeArrowheads="1"/>
          </p:cNvSpPr>
          <p:nvPr/>
        </p:nvSpPr>
        <p:spPr bwMode="auto">
          <a:xfrm>
            <a:off x="8232175" y="587975"/>
            <a:ext cx="1874170" cy="2959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r" defTabSz="1007943" fontAlgn="auto" hangingPunct="1">
              <a:lnSpc>
                <a:spcPct val="100000"/>
              </a:lnSpc>
              <a:spcBef>
                <a:spcPts val="0"/>
              </a:spcBef>
              <a:spcAft>
                <a:spcPts val="0"/>
              </a:spcAft>
              <a:buClrTx/>
              <a:buSzTx/>
            </a:pPr>
            <a:r>
              <a:rPr lang="en-US" altLang="x-none" sz="1323">
                <a:solidFill>
                  <a:srgbClr val="FFFFFF"/>
                </a:solidFill>
                <a:latin typeface="Calibri"/>
              </a:rPr>
              <a:t>arrayElements1</a:t>
            </a:r>
          </a:p>
        </p:txBody>
      </p:sp>
      <p:sp>
        <p:nvSpPr>
          <p:cNvPr id="6" name="Title Placeholder 1">
            <a:extLst>
              <a:ext uri="{FF2B5EF4-FFF2-40B4-BE49-F238E27FC236}">
                <a16:creationId xmlns:a16="http://schemas.microsoft.com/office/drawing/2014/main" id="{EDE13F14-83E3-094B-8858-4389EC870693}"/>
              </a:ext>
            </a:extLst>
          </p:cNvPr>
          <p:cNvSpPr txBox="1">
            <a:spLocks/>
          </p:cNvSpPr>
          <p:nvPr/>
        </p:nvSpPr>
        <p:spPr>
          <a:xfrm>
            <a:off x="1" y="317"/>
            <a:ext cx="10080624"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Practice</a:t>
            </a:r>
            <a:endParaRPr lang="en-US" sz="4600" dirty="0">
              <a:latin typeface="Courier" charset="0"/>
              <a:ea typeface="Courier" charset="0"/>
              <a:cs typeface="Courier" charset="0"/>
            </a:endParaRPr>
          </a:p>
        </p:txBody>
      </p:sp>
      <p:graphicFrame>
        <p:nvGraphicFramePr>
          <p:cNvPr id="3" name="Table 2">
            <a:extLst>
              <a:ext uri="{FF2B5EF4-FFF2-40B4-BE49-F238E27FC236}">
                <a16:creationId xmlns:a16="http://schemas.microsoft.com/office/drawing/2014/main" id="{8B1E8E5E-3903-4746-9E54-3573C42A7F26}"/>
              </a:ext>
            </a:extLst>
          </p:cNvPr>
          <p:cNvGraphicFramePr>
            <a:graphicFrameLocks noGrp="1"/>
          </p:cNvGraphicFramePr>
          <p:nvPr>
            <p:extLst>
              <p:ext uri="{D42A27DB-BD31-4B8C-83A1-F6EECF244321}">
                <p14:modId xmlns:p14="http://schemas.microsoft.com/office/powerpoint/2010/main" val="783855906"/>
              </p:ext>
            </p:extLst>
          </p:nvPr>
        </p:nvGraphicFramePr>
        <p:xfrm>
          <a:off x="5421314" y="3350663"/>
          <a:ext cx="4155280" cy="457200"/>
        </p:xfrm>
        <a:graphic>
          <a:graphicData uri="http://schemas.openxmlformats.org/drawingml/2006/table">
            <a:tbl>
              <a:tblPr firstRow="1" bandRow="1">
                <a:tableStyleId>{5C22544A-7EE6-4342-B048-85BDC9FD1C3A}</a:tableStyleId>
              </a:tblPr>
              <a:tblGrid>
                <a:gridCol w="519410">
                  <a:extLst>
                    <a:ext uri="{9D8B030D-6E8A-4147-A177-3AD203B41FA5}">
                      <a16:colId xmlns:a16="http://schemas.microsoft.com/office/drawing/2014/main" val="965570131"/>
                    </a:ext>
                  </a:extLst>
                </a:gridCol>
                <a:gridCol w="519410">
                  <a:extLst>
                    <a:ext uri="{9D8B030D-6E8A-4147-A177-3AD203B41FA5}">
                      <a16:colId xmlns:a16="http://schemas.microsoft.com/office/drawing/2014/main" val="1201217083"/>
                    </a:ext>
                  </a:extLst>
                </a:gridCol>
                <a:gridCol w="519410">
                  <a:extLst>
                    <a:ext uri="{9D8B030D-6E8A-4147-A177-3AD203B41FA5}">
                      <a16:colId xmlns:a16="http://schemas.microsoft.com/office/drawing/2014/main" val="3340117960"/>
                    </a:ext>
                  </a:extLst>
                </a:gridCol>
                <a:gridCol w="519410">
                  <a:extLst>
                    <a:ext uri="{9D8B030D-6E8A-4147-A177-3AD203B41FA5}">
                      <a16:colId xmlns:a16="http://schemas.microsoft.com/office/drawing/2014/main" val="70770007"/>
                    </a:ext>
                  </a:extLst>
                </a:gridCol>
                <a:gridCol w="519410">
                  <a:extLst>
                    <a:ext uri="{9D8B030D-6E8A-4147-A177-3AD203B41FA5}">
                      <a16:colId xmlns:a16="http://schemas.microsoft.com/office/drawing/2014/main" val="2987133501"/>
                    </a:ext>
                  </a:extLst>
                </a:gridCol>
                <a:gridCol w="519410">
                  <a:extLst>
                    <a:ext uri="{9D8B030D-6E8A-4147-A177-3AD203B41FA5}">
                      <a16:colId xmlns:a16="http://schemas.microsoft.com/office/drawing/2014/main" val="2976955602"/>
                    </a:ext>
                  </a:extLst>
                </a:gridCol>
                <a:gridCol w="519410">
                  <a:extLst>
                    <a:ext uri="{9D8B030D-6E8A-4147-A177-3AD203B41FA5}">
                      <a16:colId xmlns:a16="http://schemas.microsoft.com/office/drawing/2014/main" val="2854970015"/>
                    </a:ext>
                  </a:extLst>
                </a:gridCol>
                <a:gridCol w="519410">
                  <a:extLst>
                    <a:ext uri="{9D8B030D-6E8A-4147-A177-3AD203B41FA5}">
                      <a16:colId xmlns:a16="http://schemas.microsoft.com/office/drawing/2014/main" val="3105969686"/>
                    </a:ext>
                  </a:extLst>
                </a:gridCol>
              </a:tblGrid>
              <a:tr h="370840">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rgbClr val="FF0000"/>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86637999"/>
                  </a:ext>
                </a:extLst>
              </a:tr>
            </a:tbl>
          </a:graphicData>
        </a:graphic>
      </p:graphicFrame>
      <p:sp>
        <p:nvSpPr>
          <p:cNvPr id="4" name="TextBox 3">
            <a:extLst>
              <a:ext uri="{FF2B5EF4-FFF2-40B4-BE49-F238E27FC236}">
                <a16:creationId xmlns:a16="http://schemas.microsoft.com/office/drawing/2014/main" id="{68EBAC46-B966-E74D-B201-3A7DC65A89E7}"/>
              </a:ext>
            </a:extLst>
          </p:cNvPr>
          <p:cNvSpPr txBox="1"/>
          <p:nvPr/>
        </p:nvSpPr>
        <p:spPr>
          <a:xfrm>
            <a:off x="5497512" y="2941637"/>
            <a:ext cx="3993401" cy="43582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0	 1	  2	   3	    4	     5     6     7</a:t>
            </a:r>
          </a:p>
        </p:txBody>
      </p:sp>
      <p:sp>
        <p:nvSpPr>
          <p:cNvPr id="2" name="TextBox 1">
            <a:extLst>
              <a:ext uri="{FF2B5EF4-FFF2-40B4-BE49-F238E27FC236}">
                <a16:creationId xmlns:a16="http://schemas.microsoft.com/office/drawing/2014/main" id="{D98E0357-35AE-2245-AA6E-F848BD979656}"/>
              </a:ext>
            </a:extLst>
          </p:cNvPr>
          <p:cNvSpPr txBox="1"/>
          <p:nvPr/>
        </p:nvSpPr>
        <p:spPr>
          <a:xfrm>
            <a:off x="6335712" y="4318663"/>
            <a:ext cx="317716" cy="43582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x</a:t>
            </a:r>
          </a:p>
        </p:txBody>
      </p:sp>
      <p:graphicFrame>
        <p:nvGraphicFramePr>
          <p:cNvPr id="5" name="Table 4">
            <a:extLst>
              <a:ext uri="{FF2B5EF4-FFF2-40B4-BE49-F238E27FC236}">
                <a16:creationId xmlns:a16="http://schemas.microsoft.com/office/drawing/2014/main" id="{D429261E-332C-4140-855F-8E3C3E3CA6FF}"/>
              </a:ext>
            </a:extLst>
          </p:cNvPr>
          <p:cNvGraphicFramePr>
            <a:graphicFrameLocks noGrp="1"/>
          </p:cNvGraphicFramePr>
          <p:nvPr/>
        </p:nvGraphicFramePr>
        <p:xfrm>
          <a:off x="6728508" y="4360661"/>
          <a:ext cx="1131204" cy="457200"/>
        </p:xfrm>
        <a:graphic>
          <a:graphicData uri="http://schemas.openxmlformats.org/drawingml/2006/table">
            <a:tbl>
              <a:tblPr firstRow="1" bandRow="1">
                <a:tableStyleId>{5C22544A-7EE6-4342-B048-85BDC9FD1C3A}</a:tableStyleId>
              </a:tblPr>
              <a:tblGrid>
                <a:gridCol w="1131204">
                  <a:extLst>
                    <a:ext uri="{9D8B030D-6E8A-4147-A177-3AD203B41FA5}">
                      <a16:colId xmlns:a16="http://schemas.microsoft.com/office/drawing/2014/main" val="285768164"/>
                    </a:ext>
                  </a:extLst>
                </a:gridCol>
              </a:tblGrid>
              <a:tr h="370840">
                <a:tc>
                  <a:txBody>
                    <a:bodyPr/>
                    <a:lstStyle/>
                    <a:p>
                      <a:pPr algn="ctr"/>
                      <a:r>
                        <a:rPr lang="en-US" sz="240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50454227"/>
                  </a:ext>
                </a:extLst>
              </a:tr>
            </a:tbl>
          </a:graphicData>
        </a:graphic>
      </p:graphicFrame>
      <p:sp>
        <p:nvSpPr>
          <p:cNvPr id="10" name="Rounded Rectangle 9">
            <a:extLst>
              <a:ext uri="{FF2B5EF4-FFF2-40B4-BE49-F238E27FC236}">
                <a16:creationId xmlns:a16="http://schemas.microsoft.com/office/drawing/2014/main" id="{01C6DCA6-5381-8F44-8B63-829F5F6AB8DE}"/>
              </a:ext>
            </a:extLst>
          </p:cNvPr>
          <p:cNvSpPr/>
          <p:nvPr/>
        </p:nvSpPr>
        <p:spPr>
          <a:xfrm>
            <a:off x="504031" y="4284461"/>
            <a:ext cx="3621881" cy="609600"/>
          </a:xfrm>
          <a:prstGeom prst="roundRect">
            <a:avLst/>
          </a:prstGeom>
          <a:noFill/>
          <a:ln w="3810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938578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3410" name="Rectangle 2"/>
          <p:cNvSpPr>
            <a:spLocks noGrp="1" noChangeArrowheads="1"/>
          </p:cNvSpPr>
          <p:nvPr>
            <p:ph type="title"/>
          </p:nvPr>
        </p:nvSpPr>
        <p:spPr/>
        <p:txBody>
          <a:bodyPr/>
          <a:lstStyle/>
          <a:p>
            <a:pPr eaLnBrk="1" hangingPunct="1">
              <a:defRPr/>
            </a:pPr>
            <a:r>
              <a:rPr lang="en-US" dirty="0">
                <a:cs typeface="+mj-cs"/>
              </a:rPr>
              <a:t>Practice</a:t>
            </a:r>
          </a:p>
        </p:txBody>
      </p:sp>
      <p:sp>
        <p:nvSpPr>
          <p:cNvPr id="1553411" name="Rectangle 3"/>
          <p:cNvSpPr>
            <a:spLocks noGrp="1" noChangeArrowheads="1"/>
          </p:cNvSpPr>
          <p:nvPr>
            <p:ph type="body" idx="1"/>
          </p:nvPr>
        </p:nvSpPr>
        <p:spPr>
          <a:xfrm>
            <a:off x="168011" y="1427938"/>
            <a:ext cx="10080624" cy="6131419"/>
          </a:xfrm>
          <a:solidFill>
            <a:schemeClr val="bg1"/>
          </a:solidFill>
        </p:spPr>
        <p:txBody>
          <a:bodyPr/>
          <a:lstStyle/>
          <a:p>
            <a:pPr eaLnBrk="1" hangingPunct="1">
              <a:buFont typeface="Wingdings" charset="0"/>
              <a:buNone/>
              <a:defRPr/>
            </a:pPr>
            <a:r>
              <a:rPr lang="en-US" b="1" dirty="0">
                <a:cs typeface="+mn-cs"/>
              </a:rPr>
              <a:t>Q:</a:t>
            </a:r>
            <a:r>
              <a:rPr lang="en-US" dirty="0">
                <a:cs typeface="+mn-cs"/>
              </a:rPr>
              <a:t> What are the contents of </a:t>
            </a:r>
            <a:r>
              <a:rPr lang="en-US" dirty="0">
                <a:latin typeface="Consolas" charset="0"/>
                <a:cs typeface="+mn-cs"/>
              </a:rPr>
              <a:t>numbers</a:t>
            </a:r>
            <a:r>
              <a:rPr lang="en-US" dirty="0">
                <a:cs typeface="+mn-cs"/>
              </a:rPr>
              <a:t> after executing this code?</a:t>
            </a:r>
          </a:p>
          <a:p>
            <a:pPr lvl="1" eaLnBrk="1" hangingPunct="1">
              <a:lnSpc>
                <a:spcPct val="80000"/>
              </a:lnSpc>
              <a:buFont typeface="Wingdings" charset="0"/>
              <a:buNone/>
              <a:defRPr/>
            </a:pPr>
            <a:endParaRPr lang="en-US" sz="882" dirty="0">
              <a:latin typeface="Consolas" charset="0"/>
            </a:endParaRPr>
          </a:p>
          <a:p>
            <a:pPr lvl="1" eaLnBrk="1" hangingPunct="1">
              <a:lnSpc>
                <a:spcPct val="80000"/>
              </a:lnSpc>
              <a:buFont typeface="Wingdings" charset="0"/>
              <a:buNone/>
              <a:defRPr/>
            </a:pPr>
            <a:r>
              <a:rPr lang="en-US" sz="2866" dirty="0">
                <a:latin typeface="Consolas" charset="0"/>
              </a:rPr>
              <a:t>	</a:t>
            </a:r>
            <a:r>
              <a:rPr lang="en-US" sz="2866" b="1" dirty="0" err="1">
                <a:solidFill>
                  <a:srgbClr val="7030A0"/>
                </a:solidFill>
                <a:latin typeface="Consolas" charset="0"/>
              </a:rPr>
              <a:t>int</a:t>
            </a:r>
            <a:r>
              <a:rPr lang="en-US" sz="2866" dirty="0">
                <a:latin typeface="Consolas" charset="0"/>
              </a:rPr>
              <a:t>[] numbers = </a:t>
            </a:r>
            <a:r>
              <a:rPr lang="en-US" sz="2866" b="1" dirty="0">
                <a:solidFill>
                  <a:srgbClr val="7030A0"/>
                </a:solidFill>
                <a:latin typeface="Consolas" charset="0"/>
              </a:rPr>
              <a:t>new</a:t>
            </a:r>
            <a:r>
              <a:rPr lang="en-US" sz="2866" dirty="0">
                <a:solidFill>
                  <a:srgbClr val="7030A0"/>
                </a:solidFill>
                <a:latin typeface="Consolas" charset="0"/>
              </a:rPr>
              <a:t> </a:t>
            </a:r>
            <a:r>
              <a:rPr lang="en-US" sz="2866" b="1" dirty="0" err="1">
                <a:solidFill>
                  <a:srgbClr val="7030A0"/>
                </a:solidFill>
                <a:latin typeface="Consolas" charset="0"/>
              </a:rPr>
              <a:t>int</a:t>
            </a:r>
            <a:r>
              <a:rPr lang="en-US" sz="2866" dirty="0">
                <a:latin typeface="Consolas" charset="0"/>
              </a:rPr>
              <a:t>[8];</a:t>
            </a:r>
          </a:p>
          <a:p>
            <a:pPr lvl="1" eaLnBrk="1" hangingPunct="1">
              <a:lnSpc>
                <a:spcPct val="80000"/>
              </a:lnSpc>
              <a:buFont typeface="Wingdings" charset="0"/>
              <a:buNone/>
              <a:defRPr/>
            </a:pPr>
            <a:r>
              <a:rPr lang="en-US" sz="2866" dirty="0">
                <a:latin typeface="Consolas" charset="0"/>
              </a:rPr>
              <a:t>	numbers[1] = 3;</a:t>
            </a:r>
          </a:p>
          <a:p>
            <a:pPr lvl="1" eaLnBrk="1" hangingPunct="1">
              <a:lnSpc>
                <a:spcPct val="80000"/>
              </a:lnSpc>
              <a:buFont typeface="Wingdings" charset="0"/>
              <a:buNone/>
              <a:defRPr/>
            </a:pPr>
            <a:r>
              <a:rPr lang="en-US" sz="2866" dirty="0">
                <a:latin typeface="Consolas" charset="0"/>
              </a:rPr>
              <a:t>	numbers[4] = 7;</a:t>
            </a:r>
          </a:p>
          <a:p>
            <a:pPr lvl="1" eaLnBrk="1" hangingPunct="1">
              <a:lnSpc>
                <a:spcPct val="80000"/>
              </a:lnSpc>
              <a:buFont typeface="Wingdings" charset="0"/>
              <a:buNone/>
              <a:defRPr/>
            </a:pPr>
            <a:r>
              <a:rPr lang="en-US" sz="2866" dirty="0">
                <a:latin typeface="Consolas" charset="0"/>
              </a:rPr>
              <a:t>	numbers[6] = 5;</a:t>
            </a:r>
          </a:p>
          <a:p>
            <a:pPr lvl="1" eaLnBrk="1" hangingPunct="1">
              <a:lnSpc>
                <a:spcPct val="80000"/>
              </a:lnSpc>
              <a:buFont typeface="Wingdings" charset="0"/>
              <a:buNone/>
              <a:defRPr/>
            </a:pPr>
            <a:endParaRPr lang="en-US" sz="661" dirty="0">
              <a:latin typeface="Consolas" charset="0"/>
            </a:endParaRPr>
          </a:p>
          <a:p>
            <a:pPr lvl="1" eaLnBrk="1" hangingPunct="1">
              <a:lnSpc>
                <a:spcPct val="80000"/>
              </a:lnSpc>
              <a:buFont typeface="Wingdings" charset="0"/>
              <a:buNone/>
              <a:defRPr/>
            </a:pPr>
            <a:r>
              <a:rPr lang="en-US" sz="2866" dirty="0">
                <a:latin typeface="Consolas" charset="0"/>
              </a:rPr>
              <a:t>	</a:t>
            </a:r>
            <a:r>
              <a:rPr lang="en-US" sz="2866" b="1" dirty="0" err="1">
                <a:solidFill>
                  <a:srgbClr val="7030A0"/>
                </a:solidFill>
                <a:latin typeface="Consolas" charset="0"/>
              </a:rPr>
              <a:t>int</a:t>
            </a:r>
            <a:r>
              <a:rPr lang="en-US" sz="2866" dirty="0">
                <a:solidFill>
                  <a:srgbClr val="7030A0"/>
                </a:solidFill>
                <a:latin typeface="Consolas" charset="0"/>
              </a:rPr>
              <a:t> </a:t>
            </a:r>
            <a:r>
              <a:rPr lang="en-US" sz="2866" dirty="0">
                <a:latin typeface="Consolas" charset="0"/>
              </a:rPr>
              <a:t>x = numbers[1];</a:t>
            </a:r>
          </a:p>
          <a:p>
            <a:pPr lvl="1" eaLnBrk="1" hangingPunct="1">
              <a:lnSpc>
                <a:spcPct val="80000"/>
              </a:lnSpc>
              <a:buFont typeface="Wingdings" charset="0"/>
              <a:buNone/>
              <a:defRPr/>
            </a:pPr>
            <a:r>
              <a:rPr lang="en-US" sz="2866" dirty="0">
                <a:latin typeface="Consolas" charset="0"/>
              </a:rPr>
              <a:t>	numbers[x] = 2;</a:t>
            </a:r>
          </a:p>
          <a:p>
            <a:pPr lvl="1" eaLnBrk="1" hangingPunct="1">
              <a:lnSpc>
                <a:spcPct val="80000"/>
              </a:lnSpc>
              <a:buFont typeface="Wingdings" charset="0"/>
              <a:buNone/>
              <a:defRPr/>
            </a:pPr>
            <a:r>
              <a:rPr lang="en-US" sz="2866" dirty="0">
                <a:latin typeface="Consolas" charset="0"/>
              </a:rPr>
              <a:t>	numbers[numbers[4]] = 9;</a:t>
            </a:r>
          </a:p>
          <a:p>
            <a:pPr lvl="1" eaLnBrk="1" hangingPunct="1">
              <a:lnSpc>
                <a:spcPct val="80000"/>
              </a:lnSpc>
              <a:buFont typeface="Wingdings" charset="0"/>
              <a:buNone/>
              <a:defRPr/>
            </a:pPr>
            <a:endParaRPr lang="en-US" dirty="0">
              <a:solidFill>
                <a:srgbClr val="008000"/>
              </a:solidFill>
              <a:latin typeface="Consolas" charset="0"/>
            </a:endParaRPr>
          </a:p>
          <a:p>
            <a:pPr lvl="1" eaLnBrk="1" hangingPunct="1">
              <a:lnSpc>
                <a:spcPct val="80000"/>
              </a:lnSpc>
              <a:buFont typeface="Wingdings" charset="0"/>
              <a:buNone/>
              <a:defRPr/>
            </a:pPr>
            <a:r>
              <a:rPr lang="en-US" dirty="0">
                <a:solidFill>
                  <a:srgbClr val="008000"/>
                </a:solidFill>
                <a:latin typeface="Consolas" charset="0"/>
              </a:rPr>
              <a:t>//  0  1  2  3  4  5  6  7</a:t>
            </a:r>
          </a:p>
          <a:p>
            <a:pPr lvl="1" eaLnBrk="1" hangingPunct="1">
              <a:lnSpc>
                <a:spcPct val="80000"/>
              </a:lnSpc>
              <a:buFont typeface="Wingdings" charset="0"/>
              <a:buNone/>
              <a:defRPr/>
            </a:pPr>
            <a:r>
              <a:rPr lang="en-US" b="1" dirty="0">
                <a:latin typeface="Consolas" charset="0"/>
              </a:rPr>
              <a:t>A.</a:t>
            </a:r>
            <a:r>
              <a:rPr lang="en-US" dirty="0">
                <a:latin typeface="Consolas" charset="0"/>
              </a:rPr>
              <a:t> {0, 3, 0, 2, 7, 0, 5, 9}</a:t>
            </a:r>
          </a:p>
          <a:p>
            <a:pPr lvl="1" eaLnBrk="1" hangingPunct="1">
              <a:lnSpc>
                <a:spcPct val="80000"/>
              </a:lnSpc>
              <a:buFont typeface="Wingdings" charset="0"/>
              <a:buNone/>
              <a:defRPr/>
            </a:pPr>
            <a:r>
              <a:rPr lang="en-US" b="1" dirty="0">
                <a:latin typeface="Consolas" charset="0"/>
              </a:rPr>
              <a:t>B.</a:t>
            </a:r>
            <a:r>
              <a:rPr lang="en-US" dirty="0">
                <a:latin typeface="Consolas" charset="0"/>
              </a:rPr>
              <a:t> {0, 3, 0, 0, 7, 0, 5, 0}</a:t>
            </a:r>
          </a:p>
          <a:p>
            <a:pPr lvl="1" eaLnBrk="1" hangingPunct="1">
              <a:lnSpc>
                <a:spcPct val="80000"/>
              </a:lnSpc>
              <a:buFont typeface="Wingdings" charset="0"/>
              <a:buNone/>
              <a:defRPr/>
            </a:pPr>
            <a:r>
              <a:rPr lang="en-US" b="1" dirty="0">
                <a:latin typeface="Consolas" charset="0"/>
              </a:rPr>
              <a:t>C.</a:t>
            </a:r>
            <a:r>
              <a:rPr lang="en-US" dirty="0">
                <a:latin typeface="Consolas" charset="0"/>
              </a:rPr>
              <a:t> {3, 3, 5, 2, 7, 4, 5, 0}</a:t>
            </a:r>
          </a:p>
          <a:p>
            <a:pPr lvl="1" eaLnBrk="1" hangingPunct="1">
              <a:lnSpc>
                <a:spcPct val="80000"/>
              </a:lnSpc>
              <a:buFont typeface="Wingdings" charset="0"/>
              <a:buNone/>
              <a:defRPr/>
            </a:pPr>
            <a:r>
              <a:rPr lang="en-US" b="1" dirty="0">
                <a:latin typeface="Consolas" charset="0"/>
              </a:rPr>
              <a:t>D.</a:t>
            </a:r>
            <a:r>
              <a:rPr lang="en-US" dirty="0">
                <a:latin typeface="Consolas" charset="0"/>
              </a:rPr>
              <a:t> {0, 3, 0, 2, 7, 6, 4, 4}</a:t>
            </a:r>
          </a:p>
        </p:txBody>
      </p:sp>
      <p:sp>
        <p:nvSpPr>
          <p:cNvPr id="13317" name="Text Box 5"/>
          <p:cNvSpPr txBox="1">
            <a:spLocks noChangeArrowheads="1"/>
          </p:cNvSpPr>
          <p:nvPr/>
        </p:nvSpPr>
        <p:spPr bwMode="auto">
          <a:xfrm>
            <a:off x="8232175" y="587975"/>
            <a:ext cx="1874170" cy="2959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r" defTabSz="1007943" fontAlgn="auto" hangingPunct="1">
              <a:lnSpc>
                <a:spcPct val="100000"/>
              </a:lnSpc>
              <a:spcBef>
                <a:spcPts val="0"/>
              </a:spcBef>
              <a:spcAft>
                <a:spcPts val="0"/>
              </a:spcAft>
              <a:buClrTx/>
              <a:buSzTx/>
            </a:pPr>
            <a:r>
              <a:rPr lang="en-US" altLang="x-none" sz="1323">
                <a:solidFill>
                  <a:srgbClr val="FFFFFF"/>
                </a:solidFill>
                <a:latin typeface="Calibri"/>
              </a:rPr>
              <a:t>arrayElements1</a:t>
            </a:r>
          </a:p>
        </p:txBody>
      </p:sp>
      <p:sp>
        <p:nvSpPr>
          <p:cNvPr id="6" name="Title Placeholder 1">
            <a:extLst>
              <a:ext uri="{FF2B5EF4-FFF2-40B4-BE49-F238E27FC236}">
                <a16:creationId xmlns:a16="http://schemas.microsoft.com/office/drawing/2014/main" id="{EDE13F14-83E3-094B-8858-4389EC870693}"/>
              </a:ext>
            </a:extLst>
          </p:cNvPr>
          <p:cNvSpPr txBox="1">
            <a:spLocks/>
          </p:cNvSpPr>
          <p:nvPr/>
        </p:nvSpPr>
        <p:spPr>
          <a:xfrm>
            <a:off x="1" y="317"/>
            <a:ext cx="10080624"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Practice</a:t>
            </a:r>
            <a:endParaRPr lang="en-US" sz="4600" dirty="0">
              <a:latin typeface="Courier" charset="0"/>
              <a:ea typeface="Courier" charset="0"/>
              <a:cs typeface="Courier" charset="0"/>
            </a:endParaRPr>
          </a:p>
        </p:txBody>
      </p:sp>
      <p:graphicFrame>
        <p:nvGraphicFramePr>
          <p:cNvPr id="3" name="Table 2">
            <a:extLst>
              <a:ext uri="{FF2B5EF4-FFF2-40B4-BE49-F238E27FC236}">
                <a16:creationId xmlns:a16="http://schemas.microsoft.com/office/drawing/2014/main" id="{8B1E8E5E-3903-4746-9E54-3573C42A7F26}"/>
              </a:ext>
            </a:extLst>
          </p:cNvPr>
          <p:cNvGraphicFramePr>
            <a:graphicFrameLocks noGrp="1"/>
          </p:cNvGraphicFramePr>
          <p:nvPr>
            <p:extLst>
              <p:ext uri="{D42A27DB-BD31-4B8C-83A1-F6EECF244321}">
                <p14:modId xmlns:p14="http://schemas.microsoft.com/office/powerpoint/2010/main" val="1615758697"/>
              </p:ext>
            </p:extLst>
          </p:nvPr>
        </p:nvGraphicFramePr>
        <p:xfrm>
          <a:off x="5421314" y="3350663"/>
          <a:ext cx="4155280" cy="457200"/>
        </p:xfrm>
        <a:graphic>
          <a:graphicData uri="http://schemas.openxmlformats.org/drawingml/2006/table">
            <a:tbl>
              <a:tblPr firstRow="1" bandRow="1">
                <a:tableStyleId>{5C22544A-7EE6-4342-B048-85BDC9FD1C3A}</a:tableStyleId>
              </a:tblPr>
              <a:tblGrid>
                <a:gridCol w="519410">
                  <a:extLst>
                    <a:ext uri="{9D8B030D-6E8A-4147-A177-3AD203B41FA5}">
                      <a16:colId xmlns:a16="http://schemas.microsoft.com/office/drawing/2014/main" val="965570131"/>
                    </a:ext>
                  </a:extLst>
                </a:gridCol>
                <a:gridCol w="519410">
                  <a:extLst>
                    <a:ext uri="{9D8B030D-6E8A-4147-A177-3AD203B41FA5}">
                      <a16:colId xmlns:a16="http://schemas.microsoft.com/office/drawing/2014/main" val="1201217083"/>
                    </a:ext>
                  </a:extLst>
                </a:gridCol>
                <a:gridCol w="519410">
                  <a:extLst>
                    <a:ext uri="{9D8B030D-6E8A-4147-A177-3AD203B41FA5}">
                      <a16:colId xmlns:a16="http://schemas.microsoft.com/office/drawing/2014/main" val="3340117960"/>
                    </a:ext>
                  </a:extLst>
                </a:gridCol>
                <a:gridCol w="519410">
                  <a:extLst>
                    <a:ext uri="{9D8B030D-6E8A-4147-A177-3AD203B41FA5}">
                      <a16:colId xmlns:a16="http://schemas.microsoft.com/office/drawing/2014/main" val="70770007"/>
                    </a:ext>
                  </a:extLst>
                </a:gridCol>
                <a:gridCol w="519410">
                  <a:extLst>
                    <a:ext uri="{9D8B030D-6E8A-4147-A177-3AD203B41FA5}">
                      <a16:colId xmlns:a16="http://schemas.microsoft.com/office/drawing/2014/main" val="2987133501"/>
                    </a:ext>
                  </a:extLst>
                </a:gridCol>
                <a:gridCol w="519410">
                  <a:extLst>
                    <a:ext uri="{9D8B030D-6E8A-4147-A177-3AD203B41FA5}">
                      <a16:colId xmlns:a16="http://schemas.microsoft.com/office/drawing/2014/main" val="2976955602"/>
                    </a:ext>
                  </a:extLst>
                </a:gridCol>
                <a:gridCol w="519410">
                  <a:extLst>
                    <a:ext uri="{9D8B030D-6E8A-4147-A177-3AD203B41FA5}">
                      <a16:colId xmlns:a16="http://schemas.microsoft.com/office/drawing/2014/main" val="2854970015"/>
                    </a:ext>
                  </a:extLst>
                </a:gridCol>
                <a:gridCol w="519410">
                  <a:extLst>
                    <a:ext uri="{9D8B030D-6E8A-4147-A177-3AD203B41FA5}">
                      <a16:colId xmlns:a16="http://schemas.microsoft.com/office/drawing/2014/main" val="3105969686"/>
                    </a:ext>
                  </a:extLst>
                </a:gridCol>
              </a:tblGrid>
              <a:tr h="370840">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rgbClr val="FF0000"/>
                          </a:solidFill>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86637999"/>
                  </a:ext>
                </a:extLst>
              </a:tr>
            </a:tbl>
          </a:graphicData>
        </a:graphic>
      </p:graphicFrame>
      <p:sp>
        <p:nvSpPr>
          <p:cNvPr id="4" name="TextBox 3">
            <a:extLst>
              <a:ext uri="{FF2B5EF4-FFF2-40B4-BE49-F238E27FC236}">
                <a16:creationId xmlns:a16="http://schemas.microsoft.com/office/drawing/2014/main" id="{68EBAC46-B966-E74D-B201-3A7DC65A89E7}"/>
              </a:ext>
            </a:extLst>
          </p:cNvPr>
          <p:cNvSpPr txBox="1"/>
          <p:nvPr/>
        </p:nvSpPr>
        <p:spPr>
          <a:xfrm>
            <a:off x="5497512" y="2941637"/>
            <a:ext cx="3993401" cy="43582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0	 1	  2	   3	    4	     5     6     7</a:t>
            </a:r>
          </a:p>
        </p:txBody>
      </p:sp>
      <p:sp>
        <p:nvSpPr>
          <p:cNvPr id="2" name="TextBox 1">
            <a:extLst>
              <a:ext uri="{FF2B5EF4-FFF2-40B4-BE49-F238E27FC236}">
                <a16:creationId xmlns:a16="http://schemas.microsoft.com/office/drawing/2014/main" id="{D98E0357-35AE-2245-AA6E-F848BD979656}"/>
              </a:ext>
            </a:extLst>
          </p:cNvPr>
          <p:cNvSpPr txBox="1"/>
          <p:nvPr/>
        </p:nvSpPr>
        <p:spPr>
          <a:xfrm>
            <a:off x="6335712" y="4318663"/>
            <a:ext cx="317716" cy="43582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x</a:t>
            </a:r>
          </a:p>
        </p:txBody>
      </p:sp>
      <p:graphicFrame>
        <p:nvGraphicFramePr>
          <p:cNvPr id="5" name="Table 4">
            <a:extLst>
              <a:ext uri="{FF2B5EF4-FFF2-40B4-BE49-F238E27FC236}">
                <a16:creationId xmlns:a16="http://schemas.microsoft.com/office/drawing/2014/main" id="{D429261E-332C-4140-855F-8E3C3E3CA6FF}"/>
              </a:ext>
            </a:extLst>
          </p:cNvPr>
          <p:cNvGraphicFramePr>
            <a:graphicFrameLocks noGrp="1"/>
          </p:cNvGraphicFramePr>
          <p:nvPr/>
        </p:nvGraphicFramePr>
        <p:xfrm>
          <a:off x="6728508" y="4360661"/>
          <a:ext cx="1131204" cy="457200"/>
        </p:xfrm>
        <a:graphic>
          <a:graphicData uri="http://schemas.openxmlformats.org/drawingml/2006/table">
            <a:tbl>
              <a:tblPr firstRow="1" bandRow="1">
                <a:tableStyleId>{5C22544A-7EE6-4342-B048-85BDC9FD1C3A}</a:tableStyleId>
              </a:tblPr>
              <a:tblGrid>
                <a:gridCol w="1131204">
                  <a:extLst>
                    <a:ext uri="{9D8B030D-6E8A-4147-A177-3AD203B41FA5}">
                      <a16:colId xmlns:a16="http://schemas.microsoft.com/office/drawing/2014/main" val="285768164"/>
                    </a:ext>
                  </a:extLst>
                </a:gridCol>
              </a:tblGrid>
              <a:tr h="370840">
                <a:tc>
                  <a:txBody>
                    <a:bodyPr/>
                    <a:lstStyle/>
                    <a:p>
                      <a:pPr algn="ctr"/>
                      <a:r>
                        <a:rPr lang="en-US" sz="2400" dirty="0">
                          <a:solidFill>
                            <a:schemeClr val="tx1"/>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50454227"/>
                  </a:ext>
                </a:extLst>
              </a:tr>
            </a:tbl>
          </a:graphicData>
        </a:graphic>
      </p:graphicFrame>
      <p:sp>
        <p:nvSpPr>
          <p:cNvPr id="10" name="Rounded Rectangle 9">
            <a:extLst>
              <a:ext uri="{FF2B5EF4-FFF2-40B4-BE49-F238E27FC236}">
                <a16:creationId xmlns:a16="http://schemas.microsoft.com/office/drawing/2014/main" id="{C51A830A-6D47-2544-AEDD-B6D84893E3BC}"/>
              </a:ext>
            </a:extLst>
          </p:cNvPr>
          <p:cNvSpPr/>
          <p:nvPr/>
        </p:nvSpPr>
        <p:spPr>
          <a:xfrm>
            <a:off x="504031" y="4754488"/>
            <a:ext cx="5298281" cy="609600"/>
          </a:xfrm>
          <a:prstGeom prst="roundRect">
            <a:avLst/>
          </a:prstGeom>
          <a:noFill/>
          <a:ln w="38100">
            <a:solidFill>
              <a:srgbClr val="0432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891108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Array Length</a:t>
            </a:r>
          </a:p>
        </p:txBody>
      </p:sp>
      <p:sp>
        <p:nvSpPr>
          <p:cNvPr id="3" name="Content Placeholder 2"/>
          <p:cNvSpPr>
            <a:spLocks noGrp="1"/>
          </p:cNvSpPr>
          <p:nvPr>
            <p:ph idx="1"/>
          </p:nvPr>
        </p:nvSpPr>
        <p:spPr/>
        <p:txBody>
          <a:bodyPr/>
          <a:lstStyle/>
          <a:p>
            <a:pPr marL="0" indent="0">
              <a:buNone/>
            </a:pPr>
            <a:r>
              <a:rPr lang="en-US" dirty="0"/>
              <a:t>Similar to a String, you can get the length of an array by saying</a:t>
            </a:r>
          </a:p>
          <a:p>
            <a:pPr marL="0" indent="0">
              <a:buNone/>
            </a:pPr>
            <a:endParaRPr lang="en-US" dirty="0"/>
          </a:p>
          <a:p>
            <a:pPr marL="0" indent="0" algn="ctr">
              <a:buNone/>
            </a:pPr>
            <a:r>
              <a:rPr lang="en-US" sz="3086" b="1" i="1" dirty="0" err="1">
                <a:latin typeface="Consolas" charset="0"/>
                <a:ea typeface="Consolas" charset="0"/>
                <a:cs typeface="Consolas" charset="0"/>
              </a:rPr>
              <a:t>myArray</a:t>
            </a:r>
            <a:r>
              <a:rPr lang="en-US" sz="3086" dirty="0" err="1">
                <a:latin typeface="Consolas" charset="0"/>
                <a:ea typeface="Consolas" charset="0"/>
                <a:cs typeface="Consolas" charset="0"/>
              </a:rPr>
              <a:t>.length</a:t>
            </a:r>
            <a:endParaRPr lang="en-US" sz="3086" dirty="0">
              <a:latin typeface="Consolas" charset="0"/>
              <a:ea typeface="Consolas" charset="0"/>
              <a:cs typeface="Consolas" charset="0"/>
            </a:endParaRPr>
          </a:p>
          <a:p>
            <a:pPr marL="0" indent="0">
              <a:buNone/>
            </a:pPr>
            <a:endParaRPr lang="en-US" sz="3086" b="1" i="1" dirty="0">
              <a:latin typeface="Consolas" charset="0"/>
              <a:ea typeface="Consolas" charset="0"/>
              <a:cs typeface="Consolas" charset="0"/>
            </a:endParaRPr>
          </a:p>
          <a:p>
            <a:pPr marL="0" indent="0">
              <a:buNone/>
            </a:pPr>
            <a:r>
              <a:rPr lang="en-US" sz="3086" dirty="0"/>
              <a:t>Note that there are </a:t>
            </a:r>
            <a:r>
              <a:rPr lang="en-US" sz="3086" i="1" dirty="0"/>
              <a:t>no parentheses </a:t>
            </a:r>
            <a:r>
              <a:rPr lang="en-US" sz="3086" dirty="0"/>
              <a:t>at the end!</a:t>
            </a:r>
          </a:p>
          <a:p>
            <a:pPr marL="0" indent="0">
              <a:buNone/>
            </a:pPr>
            <a:endParaRPr lang="en-US" sz="3086" dirty="0"/>
          </a:p>
          <a:p>
            <a:pPr marL="0" indent="0">
              <a:buNone/>
            </a:pPr>
            <a:r>
              <a:rPr lang="en-US" sz="3086" b="1" dirty="0"/>
              <a:t>Practice:</a:t>
            </a:r>
          </a:p>
          <a:p>
            <a:r>
              <a:rPr lang="en-US" sz="3086" dirty="0"/>
              <a:t>What is the index of the </a:t>
            </a:r>
            <a:r>
              <a:rPr lang="en-US" sz="3086" i="1" dirty="0"/>
              <a:t>last element</a:t>
            </a:r>
            <a:r>
              <a:rPr lang="en-US" sz="3086" dirty="0"/>
              <a:t> of an array in terms of its length?</a:t>
            </a:r>
          </a:p>
          <a:p>
            <a:r>
              <a:rPr lang="en-US" sz="3086" dirty="0"/>
              <a:t>What is the index of the </a:t>
            </a:r>
            <a:r>
              <a:rPr lang="en-US" sz="3086" i="1" dirty="0"/>
              <a:t>middle element</a:t>
            </a:r>
            <a:r>
              <a:rPr lang="en-US" sz="3086" dirty="0"/>
              <a:t> of an array in terms of its length?</a:t>
            </a:r>
          </a:p>
          <a:p>
            <a:pPr marL="0" indent="0">
              <a:buNone/>
            </a:pPr>
            <a:endParaRPr lang="en-US" sz="3086" b="1" i="1" dirty="0">
              <a:latin typeface="Consolas" charset="0"/>
              <a:ea typeface="Consolas" charset="0"/>
              <a:cs typeface="Consolas" charset="0"/>
            </a:endParaRPr>
          </a:p>
        </p:txBody>
      </p:sp>
      <p:sp>
        <p:nvSpPr>
          <p:cNvPr id="4" name="Title Placeholder 1">
            <a:extLst>
              <a:ext uri="{FF2B5EF4-FFF2-40B4-BE49-F238E27FC236}">
                <a16:creationId xmlns:a16="http://schemas.microsoft.com/office/drawing/2014/main" id="{8B7D631B-BF5D-6946-894A-8B48AED5BE24}"/>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Getting “length”</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4120310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54435" name="Rectangle 3"/>
          <p:cNvSpPr>
            <a:spLocks noGrp="1" noChangeArrowheads="1"/>
          </p:cNvSpPr>
          <p:nvPr>
            <p:ph type="body" idx="1"/>
          </p:nvPr>
        </p:nvSpPr>
        <p:spPr/>
        <p:txBody>
          <a:bodyPr/>
          <a:lstStyle/>
          <a:p>
            <a:pPr marL="0" indent="0">
              <a:buNone/>
              <a:defRPr/>
            </a:pPr>
            <a:r>
              <a:rPr lang="en-US" sz="3086" dirty="0"/>
              <a:t>Just like with Strings, we can use an array’s length, along with its indices, to perform cool operations.</a:t>
            </a:r>
          </a:p>
        </p:txBody>
      </p:sp>
      <p:sp>
        <p:nvSpPr>
          <p:cNvPr id="4" name="Title Placeholder 1">
            <a:extLst>
              <a:ext uri="{FF2B5EF4-FFF2-40B4-BE49-F238E27FC236}">
                <a16:creationId xmlns:a16="http://schemas.microsoft.com/office/drawing/2014/main" id="{D24CD6BA-6B6A-704C-B07F-A08F126C4C68}"/>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Arrays </a:t>
            </a:r>
            <a:r>
              <a:rPr lang="en-US" sz="4800" dirty="0">
                <a:latin typeface="Apple Color Emoji" charset="0"/>
              </a:rPr>
              <a:t>❤️</a:t>
            </a:r>
            <a:r>
              <a:rPr lang="en-US" sz="4600" dirty="0">
                <a:latin typeface="Calibri"/>
                <a:ea typeface="Courier" charset="0"/>
                <a:cs typeface="Calibri"/>
              </a:rPr>
              <a:t> loops</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12113546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54435" name="Rectangle 3"/>
          <p:cNvSpPr>
            <a:spLocks noGrp="1" noChangeArrowheads="1"/>
          </p:cNvSpPr>
          <p:nvPr>
            <p:ph type="body" idx="1"/>
          </p:nvPr>
        </p:nvSpPr>
        <p:spPr/>
        <p:txBody>
          <a:bodyPr/>
          <a:lstStyle/>
          <a:p>
            <a:pPr marL="0" indent="0">
              <a:buNone/>
              <a:defRPr/>
            </a:pPr>
            <a:r>
              <a:rPr lang="en-US" sz="3086" dirty="0"/>
              <a:t>Just like with Strings, we can use an array’s length, along with its indices, to perform cool operations.</a:t>
            </a:r>
          </a:p>
          <a:p>
            <a:pPr marL="0" indent="0">
              <a:buNone/>
              <a:defRPr/>
            </a:pPr>
            <a:r>
              <a:rPr lang="en-US" sz="3086" dirty="0"/>
              <a:t>For instance, we can efficiently initialize arrays.</a:t>
            </a:r>
          </a:p>
          <a:p>
            <a:pPr marL="0" indent="0">
              <a:buNone/>
              <a:defRPr/>
            </a:pPr>
            <a:endParaRPr lang="en-US" sz="3086" dirty="0"/>
          </a:p>
          <a:p>
            <a:pPr marL="0" indent="0">
              <a:buNone/>
              <a:defRPr/>
            </a:pPr>
            <a:r>
              <a:rPr lang="en-US" sz="3086" b="1" dirty="0" err="1">
                <a:solidFill>
                  <a:srgbClr val="7030A0"/>
                </a:solidFill>
                <a:latin typeface="Consolas" charset="0"/>
                <a:ea typeface="Consolas" charset="0"/>
                <a:cs typeface="Consolas" charset="0"/>
              </a:rPr>
              <a:t>int</a:t>
            </a:r>
            <a:r>
              <a:rPr lang="en-US" sz="3086" dirty="0">
                <a:latin typeface="Consolas" charset="0"/>
                <a:ea typeface="Consolas" charset="0"/>
                <a:cs typeface="Consolas" charset="0"/>
              </a:rPr>
              <a:t>[] numbers = </a:t>
            </a:r>
            <a:r>
              <a:rPr lang="en-US" sz="3086" b="1" dirty="0">
                <a:solidFill>
                  <a:srgbClr val="7030A0"/>
                </a:solidFill>
                <a:latin typeface="Consolas" charset="0"/>
                <a:ea typeface="Consolas" charset="0"/>
                <a:cs typeface="Consolas" charset="0"/>
              </a:rPr>
              <a:t>new </a:t>
            </a:r>
            <a:r>
              <a:rPr lang="en-US" sz="3086" b="1" dirty="0" err="1">
                <a:solidFill>
                  <a:srgbClr val="7030A0"/>
                </a:solidFill>
                <a:latin typeface="Consolas" charset="0"/>
                <a:ea typeface="Consolas" charset="0"/>
                <a:cs typeface="Consolas" charset="0"/>
              </a:rPr>
              <a:t>int</a:t>
            </a:r>
            <a:r>
              <a:rPr lang="en-US" sz="3086" dirty="0">
                <a:latin typeface="Consolas" charset="0"/>
                <a:ea typeface="Consolas" charset="0"/>
                <a:cs typeface="Consolas" charset="0"/>
              </a:rPr>
              <a:t>[8];</a:t>
            </a:r>
          </a:p>
          <a:p>
            <a:pPr marL="0" indent="0">
              <a:buNone/>
              <a:defRPr/>
            </a:pPr>
            <a:r>
              <a:rPr lang="en-US" sz="3086" b="1" dirty="0">
                <a:solidFill>
                  <a:srgbClr val="7030A0"/>
                </a:solidFill>
                <a:latin typeface="Consolas" charset="0"/>
                <a:ea typeface="Consolas" charset="0"/>
                <a:cs typeface="Consolas" charset="0"/>
              </a:rPr>
              <a:t>for</a:t>
            </a:r>
            <a:r>
              <a:rPr lang="en-US" sz="3086" dirty="0">
                <a:solidFill>
                  <a:srgbClr val="7030A0"/>
                </a:solidFill>
                <a:latin typeface="Consolas" charset="0"/>
                <a:ea typeface="Consolas" charset="0"/>
                <a:cs typeface="Consolas" charset="0"/>
              </a:rPr>
              <a:t> </a:t>
            </a:r>
            <a:r>
              <a:rPr lang="en-US" sz="3086" dirty="0">
                <a:latin typeface="Consolas" charset="0"/>
                <a:ea typeface="Consolas" charset="0"/>
                <a:cs typeface="Consolas" charset="0"/>
              </a:rPr>
              <a:t>(</a:t>
            </a:r>
            <a:r>
              <a:rPr lang="en-US" sz="3086" b="1" dirty="0" err="1">
                <a:solidFill>
                  <a:srgbClr val="7030A0"/>
                </a:solidFill>
                <a:latin typeface="Consolas" charset="0"/>
                <a:ea typeface="Consolas" charset="0"/>
                <a:cs typeface="Consolas" charset="0"/>
              </a:rPr>
              <a:t>int</a:t>
            </a:r>
            <a:r>
              <a:rPr lang="en-US" sz="3086" dirty="0">
                <a:solidFill>
                  <a:srgbClr val="7030A0"/>
                </a:solidFill>
                <a:latin typeface="Consolas" charset="0"/>
                <a:ea typeface="Consolas" charset="0"/>
                <a:cs typeface="Consolas" charset="0"/>
              </a:rPr>
              <a:t> </a:t>
            </a:r>
            <a:r>
              <a:rPr lang="en-US" sz="3086" dirty="0" err="1">
                <a:latin typeface="Consolas" charset="0"/>
                <a:ea typeface="Consolas" charset="0"/>
                <a:cs typeface="Consolas" charset="0"/>
              </a:rPr>
              <a:t>i</a:t>
            </a:r>
            <a:r>
              <a:rPr lang="en-US" sz="3086" dirty="0">
                <a:latin typeface="Consolas" charset="0"/>
                <a:ea typeface="Consolas" charset="0"/>
                <a:cs typeface="Consolas" charset="0"/>
              </a:rPr>
              <a:t> = 0; </a:t>
            </a:r>
            <a:r>
              <a:rPr lang="en-US" sz="3086" dirty="0" err="1">
                <a:latin typeface="Consolas" charset="0"/>
                <a:ea typeface="Consolas" charset="0"/>
                <a:cs typeface="Consolas" charset="0"/>
              </a:rPr>
              <a:t>i</a:t>
            </a:r>
            <a:r>
              <a:rPr lang="en-US" sz="3086" dirty="0">
                <a:latin typeface="Consolas" charset="0"/>
                <a:ea typeface="Consolas" charset="0"/>
                <a:cs typeface="Consolas" charset="0"/>
              </a:rPr>
              <a:t> &lt; </a:t>
            </a:r>
            <a:r>
              <a:rPr lang="en-US" sz="3086" dirty="0" err="1">
                <a:latin typeface="Consolas" charset="0"/>
                <a:ea typeface="Consolas" charset="0"/>
                <a:cs typeface="Consolas" charset="0"/>
              </a:rPr>
              <a:t>numbers.length</a:t>
            </a:r>
            <a:r>
              <a:rPr lang="en-US" sz="3086" dirty="0">
                <a:latin typeface="Consolas" charset="0"/>
                <a:ea typeface="Consolas" charset="0"/>
                <a:cs typeface="Consolas" charset="0"/>
              </a:rPr>
              <a:t>; </a:t>
            </a:r>
            <a:r>
              <a:rPr lang="en-US" sz="3086" dirty="0" err="1">
                <a:latin typeface="Consolas" charset="0"/>
                <a:ea typeface="Consolas" charset="0"/>
                <a:cs typeface="Consolas" charset="0"/>
              </a:rPr>
              <a:t>i</a:t>
            </a:r>
            <a:r>
              <a:rPr lang="en-US" sz="3086" dirty="0">
                <a:latin typeface="Consolas" charset="0"/>
                <a:ea typeface="Consolas" charset="0"/>
                <a:cs typeface="Consolas" charset="0"/>
              </a:rPr>
              <a:t>++) {</a:t>
            </a:r>
          </a:p>
          <a:p>
            <a:pPr marL="0" indent="0">
              <a:buNone/>
              <a:defRPr/>
            </a:pPr>
            <a:r>
              <a:rPr lang="en-US" sz="3086" dirty="0">
                <a:latin typeface="Consolas" charset="0"/>
                <a:ea typeface="Consolas" charset="0"/>
                <a:cs typeface="Consolas" charset="0"/>
              </a:rPr>
              <a:t>	numbers[</a:t>
            </a:r>
            <a:r>
              <a:rPr lang="en-US" sz="3086" dirty="0" err="1">
                <a:latin typeface="Consolas" charset="0"/>
                <a:ea typeface="Consolas" charset="0"/>
                <a:cs typeface="Consolas" charset="0"/>
              </a:rPr>
              <a:t>i</a:t>
            </a:r>
            <a:r>
              <a:rPr lang="en-US" sz="3086" dirty="0">
                <a:latin typeface="Consolas" charset="0"/>
                <a:ea typeface="Consolas" charset="0"/>
                <a:cs typeface="Consolas" charset="0"/>
              </a:rPr>
              <a:t>] = 2 * </a:t>
            </a:r>
            <a:r>
              <a:rPr lang="en-US" sz="3086" dirty="0" err="1">
                <a:latin typeface="Consolas" charset="0"/>
                <a:ea typeface="Consolas" charset="0"/>
                <a:cs typeface="Consolas" charset="0"/>
              </a:rPr>
              <a:t>i</a:t>
            </a:r>
            <a:r>
              <a:rPr lang="en-US" sz="3086" dirty="0">
                <a:latin typeface="Consolas" charset="0"/>
                <a:ea typeface="Consolas" charset="0"/>
                <a:cs typeface="Consolas" charset="0"/>
              </a:rPr>
              <a:t>;</a:t>
            </a:r>
          </a:p>
          <a:p>
            <a:pPr marL="0" indent="0">
              <a:buNone/>
              <a:defRPr/>
            </a:pPr>
            <a:r>
              <a:rPr lang="en-US" sz="3086" dirty="0">
                <a:latin typeface="Consolas" charset="0"/>
                <a:ea typeface="Consolas" charset="0"/>
                <a:cs typeface="Consolas" charset="0"/>
              </a:rPr>
              <a:t>}</a:t>
            </a:r>
          </a:p>
        </p:txBody>
      </p:sp>
      <p:graphicFrame>
        <p:nvGraphicFramePr>
          <p:cNvPr id="4" name="Group 4"/>
          <p:cNvGraphicFramePr>
            <a:graphicFrameLocks noGrp="1"/>
          </p:cNvGraphicFramePr>
          <p:nvPr/>
        </p:nvGraphicFramePr>
        <p:xfrm>
          <a:off x="1960445" y="5991742"/>
          <a:ext cx="5851747" cy="1147950"/>
        </p:xfrm>
        <a:graphic>
          <a:graphicData uri="http://schemas.openxmlformats.org/drawingml/2006/table">
            <a:tbl>
              <a:tblPr/>
              <a:tblGrid>
                <a:gridCol w="964209">
                  <a:extLst>
                    <a:ext uri="{9D8B030D-6E8A-4147-A177-3AD203B41FA5}">
                      <a16:colId xmlns:a16="http://schemas.microsoft.com/office/drawing/2014/main" val="20000"/>
                    </a:ext>
                  </a:extLst>
                </a:gridCol>
                <a:gridCol w="610723">
                  <a:extLst>
                    <a:ext uri="{9D8B030D-6E8A-4147-A177-3AD203B41FA5}">
                      <a16:colId xmlns:a16="http://schemas.microsoft.com/office/drawing/2014/main" val="20001"/>
                    </a:ext>
                  </a:extLst>
                </a:gridCol>
                <a:gridCol w="610724">
                  <a:extLst>
                    <a:ext uri="{9D8B030D-6E8A-4147-A177-3AD203B41FA5}">
                      <a16:colId xmlns:a16="http://schemas.microsoft.com/office/drawing/2014/main" val="20002"/>
                    </a:ext>
                  </a:extLst>
                </a:gridCol>
                <a:gridCol w="610723">
                  <a:extLst>
                    <a:ext uri="{9D8B030D-6E8A-4147-A177-3AD203B41FA5}">
                      <a16:colId xmlns:a16="http://schemas.microsoft.com/office/drawing/2014/main" val="20003"/>
                    </a:ext>
                  </a:extLst>
                </a:gridCol>
                <a:gridCol w="610724">
                  <a:extLst>
                    <a:ext uri="{9D8B030D-6E8A-4147-A177-3AD203B41FA5}">
                      <a16:colId xmlns:a16="http://schemas.microsoft.com/office/drawing/2014/main" val="20004"/>
                    </a:ext>
                  </a:extLst>
                </a:gridCol>
                <a:gridCol w="612474">
                  <a:extLst>
                    <a:ext uri="{9D8B030D-6E8A-4147-A177-3AD203B41FA5}">
                      <a16:colId xmlns:a16="http://schemas.microsoft.com/office/drawing/2014/main" val="20005"/>
                    </a:ext>
                  </a:extLst>
                </a:gridCol>
                <a:gridCol w="610723">
                  <a:extLst>
                    <a:ext uri="{9D8B030D-6E8A-4147-A177-3AD203B41FA5}">
                      <a16:colId xmlns:a16="http://schemas.microsoft.com/office/drawing/2014/main" val="20006"/>
                    </a:ext>
                  </a:extLst>
                </a:gridCol>
                <a:gridCol w="610724">
                  <a:extLst>
                    <a:ext uri="{9D8B030D-6E8A-4147-A177-3AD203B41FA5}">
                      <a16:colId xmlns:a16="http://schemas.microsoft.com/office/drawing/2014/main" val="20007"/>
                    </a:ext>
                  </a:extLst>
                </a:gridCol>
                <a:gridCol w="610723">
                  <a:extLst>
                    <a:ext uri="{9D8B030D-6E8A-4147-A177-3AD203B41FA5}">
                      <a16:colId xmlns:a16="http://schemas.microsoft.com/office/drawing/2014/main" val="20008"/>
                    </a:ext>
                  </a:extLst>
                </a:gridCol>
              </a:tblGrid>
              <a:tr h="573975">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index</a:t>
                      </a:r>
                    </a:p>
                  </a:txBody>
                  <a:tcPr marL="100796" marR="100796" marT="50398" marB="50398"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0</a:t>
                      </a:r>
                    </a:p>
                  </a:txBody>
                  <a:tcPr marL="100796" marR="100796" marT="50398" marB="50398"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1</a:t>
                      </a:r>
                    </a:p>
                  </a:txBody>
                  <a:tcPr marL="100796" marR="100796" marT="50398" marB="50398"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2</a:t>
                      </a:r>
                    </a:p>
                  </a:txBody>
                  <a:tcPr marL="100796" marR="100796" marT="50398" marB="50398"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3</a:t>
                      </a:r>
                    </a:p>
                  </a:txBody>
                  <a:tcPr marL="100796" marR="100796" marT="50398" marB="50398"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4</a:t>
                      </a:r>
                    </a:p>
                  </a:txBody>
                  <a:tcPr marL="100796" marR="100796" marT="50398" marB="50398"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5</a:t>
                      </a:r>
                    </a:p>
                  </a:txBody>
                  <a:tcPr marL="100796" marR="100796" marT="50398" marB="50398"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6</a:t>
                      </a:r>
                    </a:p>
                  </a:txBody>
                  <a:tcPr marL="100796" marR="100796" marT="50398" marB="50398"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7</a:t>
                      </a:r>
                    </a:p>
                  </a:txBody>
                  <a:tcPr marL="100796" marR="100796" marT="50398" marB="50398"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73975">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chemeClr val="tx1"/>
                          </a:solidFill>
                          <a:effectLst/>
                          <a:latin typeface="Calibri" charset="0"/>
                          <a:ea typeface="ＭＳ Ｐゴシック" charset="0"/>
                          <a:cs typeface="Times New Roman" charset="0"/>
                        </a:rPr>
                        <a:t>value</a:t>
                      </a:r>
                    </a:p>
                  </a:txBody>
                  <a:tcPr marL="100796" marR="100796" marT="50398" marB="50398" horzOverflow="overflow">
                    <a:lnL>
                      <a:noFill/>
                    </a:lnL>
                    <a:lnR w="12700" cap="flat" cmpd="sng" algn="ctr">
                      <a:solidFill>
                        <a:schemeClr val="tx1"/>
                      </a:solidFill>
                      <a:prstDash val="solid"/>
                      <a:miter lim="800000"/>
                      <a:headEnd type="none" w="med" len="med"/>
                      <a:tailEnd type="none" w="med" len="med"/>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a:ln>
                            <a:noFill/>
                          </a:ln>
                          <a:solidFill>
                            <a:schemeClr val="tx1"/>
                          </a:solidFill>
                          <a:effectLst/>
                          <a:latin typeface="Calibri" charset="0"/>
                          <a:ea typeface="ＭＳ Ｐゴシック" charset="0"/>
                          <a:cs typeface="Times New Roman" charset="0"/>
                        </a:rPr>
                        <a:t>0</a:t>
                      </a:r>
                    </a:p>
                  </a:txBody>
                  <a:tcPr marL="100796" marR="100796" marT="50398" marB="5039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a:ln>
                            <a:noFill/>
                          </a:ln>
                          <a:solidFill>
                            <a:schemeClr val="tx1"/>
                          </a:solidFill>
                          <a:effectLst/>
                          <a:latin typeface="Calibri" charset="0"/>
                          <a:ea typeface="ＭＳ Ｐゴシック" charset="0"/>
                          <a:cs typeface="Times New Roman" charset="0"/>
                        </a:rPr>
                        <a:t>2</a:t>
                      </a:r>
                    </a:p>
                  </a:txBody>
                  <a:tcPr marL="100796" marR="100796" marT="50398" marB="5039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a:ln>
                            <a:noFill/>
                          </a:ln>
                          <a:solidFill>
                            <a:schemeClr val="tx1"/>
                          </a:solidFill>
                          <a:effectLst/>
                          <a:latin typeface="Calibri" charset="0"/>
                          <a:ea typeface="ＭＳ Ｐゴシック" charset="0"/>
                          <a:cs typeface="Times New Roman" charset="0"/>
                        </a:rPr>
                        <a:t>4</a:t>
                      </a:r>
                    </a:p>
                  </a:txBody>
                  <a:tcPr marL="100796" marR="100796" marT="50398" marB="5039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a:ln>
                            <a:noFill/>
                          </a:ln>
                          <a:solidFill>
                            <a:schemeClr val="tx1"/>
                          </a:solidFill>
                          <a:effectLst/>
                          <a:latin typeface="Calibri" charset="0"/>
                          <a:ea typeface="ＭＳ Ｐゴシック" charset="0"/>
                          <a:cs typeface="Times New Roman" charset="0"/>
                        </a:rPr>
                        <a:t>6</a:t>
                      </a:r>
                    </a:p>
                  </a:txBody>
                  <a:tcPr marL="100796" marR="100796" marT="50398" marB="5039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a:ln>
                            <a:noFill/>
                          </a:ln>
                          <a:solidFill>
                            <a:schemeClr val="tx1"/>
                          </a:solidFill>
                          <a:effectLst/>
                          <a:latin typeface="Calibri" charset="0"/>
                          <a:ea typeface="ＭＳ Ｐゴシック" charset="0"/>
                          <a:cs typeface="Times New Roman" charset="0"/>
                        </a:rPr>
                        <a:t>8</a:t>
                      </a:r>
                    </a:p>
                  </a:txBody>
                  <a:tcPr marL="100796" marR="100796" marT="50398" marB="5039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a:ln>
                            <a:noFill/>
                          </a:ln>
                          <a:solidFill>
                            <a:schemeClr val="tx1"/>
                          </a:solidFill>
                          <a:effectLst/>
                          <a:latin typeface="Calibri" charset="0"/>
                          <a:ea typeface="ＭＳ Ｐゴシック" charset="0"/>
                          <a:cs typeface="Times New Roman" charset="0"/>
                        </a:rPr>
                        <a:t>10</a:t>
                      </a:r>
                    </a:p>
                  </a:txBody>
                  <a:tcPr marL="100796" marR="100796" marT="50398" marB="5039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a:ln>
                            <a:noFill/>
                          </a:ln>
                          <a:solidFill>
                            <a:schemeClr val="tx1"/>
                          </a:solidFill>
                          <a:effectLst/>
                          <a:latin typeface="Calibri" charset="0"/>
                          <a:ea typeface="ＭＳ Ｐゴシック" charset="0"/>
                          <a:cs typeface="Times New Roman" charset="0"/>
                        </a:rPr>
                        <a:t>12</a:t>
                      </a:r>
                    </a:p>
                  </a:txBody>
                  <a:tcPr marL="100796" marR="100796" marT="50398" marB="5039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14</a:t>
                      </a:r>
                    </a:p>
                  </a:txBody>
                  <a:tcPr marL="100796" marR="100796" marT="50398" marB="50398"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3" name="Title 2">
            <a:extLst>
              <a:ext uri="{FF2B5EF4-FFF2-40B4-BE49-F238E27FC236}">
                <a16:creationId xmlns:a16="http://schemas.microsoft.com/office/drawing/2014/main" id="{95D2B6D3-A81C-DA45-A729-D062DBE5B0C6}"/>
              </a:ext>
            </a:extLst>
          </p:cNvPr>
          <p:cNvSpPr>
            <a:spLocks noGrp="1"/>
          </p:cNvSpPr>
          <p:nvPr>
            <p:ph type="title"/>
          </p:nvPr>
        </p:nvSpPr>
        <p:spPr/>
        <p:txBody>
          <a:bodyPr/>
          <a:lstStyle/>
          <a:p>
            <a:endParaRPr lang="en-US"/>
          </a:p>
        </p:txBody>
      </p:sp>
      <p:sp>
        <p:nvSpPr>
          <p:cNvPr id="7" name="Title Placeholder 1">
            <a:extLst>
              <a:ext uri="{FF2B5EF4-FFF2-40B4-BE49-F238E27FC236}">
                <a16:creationId xmlns:a16="http://schemas.microsoft.com/office/drawing/2014/main" id="{23D5BE26-0EA5-B645-BC1B-61353ED4C871}"/>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Arrays </a:t>
            </a:r>
            <a:r>
              <a:rPr lang="en-US" sz="4800" dirty="0">
                <a:latin typeface="Apple Color Emoji" charset="0"/>
              </a:rPr>
              <a:t>❤️</a:t>
            </a:r>
            <a:r>
              <a:rPr lang="en-US" sz="4600" dirty="0">
                <a:latin typeface="Calibri"/>
                <a:ea typeface="Courier" charset="0"/>
                <a:cs typeface="Calibri"/>
              </a:rPr>
              <a:t> loops</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521285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54435" name="Rectangle 3"/>
          <p:cNvSpPr>
            <a:spLocks noGrp="1" noChangeArrowheads="1"/>
          </p:cNvSpPr>
          <p:nvPr>
            <p:ph type="body" idx="1"/>
          </p:nvPr>
        </p:nvSpPr>
        <p:spPr/>
        <p:txBody>
          <a:bodyPr/>
          <a:lstStyle/>
          <a:p>
            <a:pPr marL="0" indent="0">
              <a:buNone/>
              <a:defRPr/>
            </a:pPr>
            <a:r>
              <a:rPr lang="en-US" sz="3086" dirty="0"/>
              <a:t>Just like with Strings, we can use an array’s length, along with its indices, to perform cool operations.</a:t>
            </a:r>
          </a:p>
          <a:p>
            <a:pPr marL="0" indent="0">
              <a:buNone/>
              <a:defRPr/>
            </a:pPr>
            <a:r>
              <a:rPr lang="en-US" sz="3086" dirty="0"/>
              <a:t>For instance, we can read in numbers from the user:</a:t>
            </a:r>
          </a:p>
          <a:p>
            <a:pPr marL="0" indent="0">
              <a:buNone/>
              <a:defRPr/>
            </a:pPr>
            <a:endParaRPr lang="en-US" sz="3086" dirty="0"/>
          </a:p>
          <a:p>
            <a:pPr marL="0" indent="0">
              <a:buNone/>
              <a:defRPr/>
            </a:pPr>
            <a:r>
              <a:rPr lang="en-US" sz="3086" b="1" dirty="0" err="1">
                <a:solidFill>
                  <a:srgbClr val="7030A0"/>
                </a:solidFill>
                <a:latin typeface="Consolas" charset="0"/>
                <a:ea typeface="Consolas" charset="0"/>
                <a:cs typeface="Consolas" charset="0"/>
              </a:rPr>
              <a:t>int</a:t>
            </a:r>
            <a:r>
              <a:rPr lang="en-US" sz="3086" dirty="0">
                <a:solidFill>
                  <a:srgbClr val="7030A0"/>
                </a:solidFill>
                <a:latin typeface="Consolas" charset="0"/>
                <a:ea typeface="Consolas" charset="0"/>
                <a:cs typeface="Consolas" charset="0"/>
              </a:rPr>
              <a:t> </a:t>
            </a:r>
            <a:r>
              <a:rPr lang="en-US" sz="3086" dirty="0">
                <a:latin typeface="Consolas" charset="0"/>
                <a:ea typeface="Consolas" charset="0"/>
                <a:cs typeface="Consolas" charset="0"/>
              </a:rPr>
              <a:t>length = </a:t>
            </a:r>
            <a:r>
              <a:rPr lang="en-US" sz="3086" dirty="0" err="1">
                <a:latin typeface="Consolas" charset="0"/>
                <a:ea typeface="Consolas" charset="0"/>
                <a:cs typeface="Consolas" charset="0"/>
              </a:rPr>
              <a:t>readInt</a:t>
            </a:r>
            <a:r>
              <a:rPr lang="en-US" sz="3086" dirty="0">
                <a:latin typeface="Consolas" charset="0"/>
                <a:ea typeface="Consolas" charset="0"/>
                <a:cs typeface="Consolas" charset="0"/>
              </a:rPr>
              <a:t>(</a:t>
            </a:r>
            <a:r>
              <a:rPr lang="en-US" sz="3086" dirty="0">
                <a:solidFill>
                  <a:srgbClr val="0070C0"/>
                </a:solidFill>
                <a:latin typeface="Consolas" charset="0"/>
                <a:ea typeface="Consolas" charset="0"/>
                <a:cs typeface="Consolas" charset="0"/>
              </a:rPr>
              <a:t>"# of numbers? "</a:t>
            </a:r>
            <a:r>
              <a:rPr lang="en-US" sz="3086" dirty="0">
                <a:latin typeface="Consolas" charset="0"/>
                <a:ea typeface="Consolas" charset="0"/>
                <a:cs typeface="Consolas" charset="0"/>
              </a:rPr>
              <a:t>);</a:t>
            </a:r>
          </a:p>
          <a:p>
            <a:pPr marL="0" indent="0">
              <a:buNone/>
              <a:defRPr/>
            </a:pPr>
            <a:r>
              <a:rPr lang="en-US" sz="3086" b="1" dirty="0" err="1">
                <a:solidFill>
                  <a:srgbClr val="7030A0"/>
                </a:solidFill>
                <a:latin typeface="Consolas" charset="0"/>
                <a:ea typeface="Consolas" charset="0"/>
                <a:cs typeface="Consolas" charset="0"/>
              </a:rPr>
              <a:t>int</a:t>
            </a:r>
            <a:r>
              <a:rPr lang="en-US" sz="3086" dirty="0">
                <a:latin typeface="Consolas" charset="0"/>
                <a:ea typeface="Consolas" charset="0"/>
                <a:cs typeface="Consolas" charset="0"/>
              </a:rPr>
              <a:t>[] numbers = </a:t>
            </a:r>
            <a:r>
              <a:rPr lang="en-US" sz="3086" b="1" dirty="0">
                <a:solidFill>
                  <a:srgbClr val="7030A0"/>
                </a:solidFill>
                <a:latin typeface="Consolas" charset="0"/>
                <a:ea typeface="Consolas" charset="0"/>
                <a:cs typeface="Consolas" charset="0"/>
              </a:rPr>
              <a:t>new</a:t>
            </a:r>
            <a:r>
              <a:rPr lang="en-US" sz="3086" dirty="0">
                <a:solidFill>
                  <a:srgbClr val="7030A0"/>
                </a:solidFill>
                <a:latin typeface="Consolas" charset="0"/>
                <a:ea typeface="Consolas" charset="0"/>
                <a:cs typeface="Consolas" charset="0"/>
              </a:rPr>
              <a:t> </a:t>
            </a:r>
            <a:r>
              <a:rPr lang="en-US" sz="3086" b="1" dirty="0" err="1">
                <a:solidFill>
                  <a:srgbClr val="7030A0"/>
                </a:solidFill>
                <a:latin typeface="Consolas" charset="0"/>
                <a:ea typeface="Consolas" charset="0"/>
                <a:cs typeface="Consolas" charset="0"/>
              </a:rPr>
              <a:t>int</a:t>
            </a:r>
            <a:r>
              <a:rPr lang="en-US" sz="3086" dirty="0">
                <a:latin typeface="Consolas" charset="0"/>
                <a:ea typeface="Consolas" charset="0"/>
                <a:cs typeface="Consolas" charset="0"/>
              </a:rPr>
              <a:t>[length];</a:t>
            </a:r>
          </a:p>
          <a:p>
            <a:pPr marL="0" indent="0">
              <a:buNone/>
              <a:defRPr/>
            </a:pPr>
            <a:r>
              <a:rPr lang="en-US" sz="3086" b="1" dirty="0">
                <a:solidFill>
                  <a:srgbClr val="7030A0"/>
                </a:solidFill>
                <a:latin typeface="Consolas" charset="0"/>
                <a:ea typeface="Consolas" charset="0"/>
                <a:cs typeface="Consolas" charset="0"/>
              </a:rPr>
              <a:t>for</a:t>
            </a:r>
            <a:r>
              <a:rPr lang="en-US" sz="3086" dirty="0">
                <a:latin typeface="Consolas" charset="0"/>
                <a:ea typeface="Consolas" charset="0"/>
                <a:cs typeface="Consolas" charset="0"/>
              </a:rPr>
              <a:t> (</a:t>
            </a:r>
            <a:r>
              <a:rPr lang="en-US" sz="3086" b="1" dirty="0" err="1">
                <a:solidFill>
                  <a:srgbClr val="7030A0"/>
                </a:solidFill>
                <a:latin typeface="Consolas" charset="0"/>
                <a:ea typeface="Consolas" charset="0"/>
                <a:cs typeface="Consolas" charset="0"/>
              </a:rPr>
              <a:t>int</a:t>
            </a:r>
            <a:r>
              <a:rPr lang="en-US" sz="3086" dirty="0">
                <a:solidFill>
                  <a:srgbClr val="7030A0"/>
                </a:solidFill>
                <a:latin typeface="Consolas" charset="0"/>
                <a:ea typeface="Consolas" charset="0"/>
                <a:cs typeface="Consolas" charset="0"/>
              </a:rPr>
              <a:t> </a:t>
            </a:r>
            <a:r>
              <a:rPr lang="en-US" sz="3086" dirty="0" err="1">
                <a:latin typeface="Consolas" charset="0"/>
                <a:ea typeface="Consolas" charset="0"/>
                <a:cs typeface="Consolas" charset="0"/>
              </a:rPr>
              <a:t>i</a:t>
            </a:r>
            <a:r>
              <a:rPr lang="en-US" sz="3086" dirty="0">
                <a:latin typeface="Consolas" charset="0"/>
                <a:ea typeface="Consolas" charset="0"/>
                <a:cs typeface="Consolas" charset="0"/>
              </a:rPr>
              <a:t> = 0; </a:t>
            </a:r>
            <a:r>
              <a:rPr lang="en-US" sz="3086" dirty="0" err="1">
                <a:latin typeface="Consolas" charset="0"/>
                <a:ea typeface="Consolas" charset="0"/>
                <a:cs typeface="Consolas" charset="0"/>
              </a:rPr>
              <a:t>i</a:t>
            </a:r>
            <a:r>
              <a:rPr lang="en-US" sz="3086" dirty="0">
                <a:latin typeface="Consolas" charset="0"/>
                <a:ea typeface="Consolas" charset="0"/>
                <a:cs typeface="Consolas" charset="0"/>
              </a:rPr>
              <a:t> &lt; </a:t>
            </a:r>
            <a:r>
              <a:rPr lang="en-US" sz="3086" dirty="0" err="1">
                <a:latin typeface="Consolas" charset="0"/>
                <a:ea typeface="Consolas" charset="0"/>
                <a:cs typeface="Consolas" charset="0"/>
              </a:rPr>
              <a:t>numbers.length</a:t>
            </a:r>
            <a:r>
              <a:rPr lang="en-US" sz="3086" dirty="0">
                <a:latin typeface="Consolas" charset="0"/>
                <a:ea typeface="Consolas" charset="0"/>
                <a:cs typeface="Consolas" charset="0"/>
              </a:rPr>
              <a:t>; </a:t>
            </a:r>
            <a:r>
              <a:rPr lang="en-US" sz="3086" dirty="0" err="1">
                <a:latin typeface="Consolas" charset="0"/>
                <a:ea typeface="Consolas" charset="0"/>
                <a:cs typeface="Consolas" charset="0"/>
              </a:rPr>
              <a:t>i</a:t>
            </a:r>
            <a:r>
              <a:rPr lang="en-US" sz="3086" dirty="0">
                <a:latin typeface="Consolas" charset="0"/>
                <a:ea typeface="Consolas" charset="0"/>
                <a:cs typeface="Consolas" charset="0"/>
              </a:rPr>
              <a:t>++) {</a:t>
            </a:r>
          </a:p>
          <a:p>
            <a:pPr marL="0" indent="0">
              <a:buNone/>
              <a:defRPr/>
            </a:pPr>
            <a:r>
              <a:rPr lang="en-US" sz="3086" dirty="0">
                <a:latin typeface="Consolas" charset="0"/>
                <a:ea typeface="Consolas" charset="0"/>
                <a:cs typeface="Consolas" charset="0"/>
              </a:rPr>
              <a:t>   numbers[</a:t>
            </a:r>
            <a:r>
              <a:rPr lang="en-US" sz="3086" dirty="0" err="1">
                <a:latin typeface="Consolas" charset="0"/>
                <a:ea typeface="Consolas" charset="0"/>
                <a:cs typeface="Consolas" charset="0"/>
              </a:rPr>
              <a:t>i</a:t>
            </a:r>
            <a:r>
              <a:rPr lang="en-US" sz="3086" dirty="0">
                <a:latin typeface="Consolas" charset="0"/>
                <a:ea typeface="Consolas" charset="0"/>
                <a:cs typeface="Consolas" charset="0"/>
              </a:rPr>
              <a:t>] = </a:t>
            </a:r>
            <a:r>
              <a:rPr lang="en-US" sz="3086" dirty="0" err="1">
                <a:latin typeface="Consolas" charset="0"/>
                <a:ea typeface="Consolas" charset="0"/>
                <a:cs typeface="Consolas" charset="0"/>
              </a:rPr>
              <a:t>readInt</a:t>
            </a:r>
            <a:r>
              <a:rPr lang="en-US" sz="3086" dirty="0">
                <a:latin typeface="Consolas" charset="0"/>
                <a:ea typeface="Consolas" charset="0"/>
                <a:cs typeface="Consolas" charset="0"/>
              </a:rPr>
              <a:t>(</a:t>
            </a:r>
            <a:r>
              <a:rPr lang="en-US" sz="3086" dirty="0">
                <a:solidFill>
                  <a:srgbClr val="0070C0"/>
                </a:solidFill>
                <a:latin typeface="Consolas" charset="0"/>
                <a:ea typeface="Consolas" charset="0"/>
                <a:cs typeface="Consolas" charset="0"/>
              </a:rPr>
              <a:t>"Elem " </a:t>
            </a:r>
            <a:r>
              <a:rPr lang="en-US" sz="3086" dirty="0">
                <a:latin typeface="Consolas" charset="0"/>
                <a:ea typeface="Consolas" charset="0"/>
                <a:cs typeface="Consolas" charset="0"/>
              </a:rPr>
              <a:t>+ </a:t>
            </a:r>
            <a:r>
              <a:rPr lang="en-US" sz="3086" dirty="0" err="1">
                <a:latin typeface="Consolas" charset="0"/>
                <a:ea typeface="Consolas" charset="0"/>
                <a:cs typeface="Consolas" charset="0"/>
              </a:rPr>
              <a:t>i</a:t>
            </a:r>
            <a:r>
              <a:rPr lang="en-US" sz="3086" dirty="0">
                <a:latin typeface="Consolas" charset="0"/>
                <a:ea typeface="Consolas" charset="0"/>
                <a:cs typeface="Consolas" charset="0"/>
              </a:rPr>
              <a:t> + </a:t>
            </a:r>
            <a:r>
              <a:rPr lang="en-US" sz="3086" dirty="0">
                <a:solidFill>
                  <a:srgbClr val="0070C0"/>
                </a:solidFill>
                <a:latin typeface="Consolas" charset="0"/>
                <a:ea typeface="Consolas" charset="0"/>
                <a:cs typeface="Consolas" charset="0"/>
              </a:rPr>
              <a:t>": "</a:t>
            </a:r>
            <a:r>
              <a:rPr lang="en-US" sz="3086" dirty="0">
                <a:latin typeface="Consolas" charset="0"/>
                <a:ea typeface="Consolas" charset="0"/>
                <a:cs typeface="Consolas" charset="0"/>
              </a:rPr>
              <a:t>);</a:t>
            </a:r>
          </a:p>
          <a:p>
            <a:pPr marL="0" indent="0">
              <a:buNone/>
              <a:defRPr/>
            </a:pPr>
            <a:r>
              <a:rPr lang="en-US" sz="3086" dirty="0">
                <a:latin typeface="Consolas" charset="0"/>
                <a:ea typeface="Consolas" charset="0"/>
                <a:cs typeface="Consolas" charset="0"/>
              </a:rPr>
              <a:t>}</a:t>
            </a:r>
          </a:p>
        </p:txBody>
      </p:sp>
      <p:sp>
        <p:nvSpPr>
          <p:cNvPr id="3" name="Title 2">
            <a:extLst>
              <a:ext uri="{FF2B5EF4-FFF2-40B4-BE49-F238E27FC236}">
                <a16:creationId xmlns:a16="http://schemas.microsoft.com/office/drawing/2014/main" id="{A011E3AF-671A-1E48-8B64-3DD38A239477}"/>
              </a:ext>
            </a:extLst>
          </p:cNvPr>
          <p:cNvSpPr>
            <a:spLocks noGrp="1"/>
          </p:cNvSpPr>
          <p:nvPr>
            <p:ph type="title"/>
          </p:nvPr>
        </p:nvSpPr>
        <p:spPr/>
        <p:txBody>
          <a:bodyPr/>
          <a:lstStyle/>
          <a:p>
            <a:endParaRPr lang="en-US"/>
          </a:p>
        </p:txBody>
      </p:sp>
      <p:sp>
        <p:nvSpPr>
          <p:cNvPr id="6" name="Title Placeholder 1">
            <a:extLst>
              <a:ext uri="{FF2B5EF4-FFF2-40B4-BE49-F238E27FC236}">
                <a16:creationId xmlns:a16="http://schemas.microsoft.com/office/drawing/2014/main" id="{B9553FC4-FE2F-844E-AA8C-55DC2797261A}"/>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Arrays </a:t>
            </a:r>
            <a:r>
              <a:rPr lang="en-US" sz="4800" dirty="0">
                <a:latin typeface="Apple Color Emoji" charset="0"/>
              </a:rPr>
              <a:t>❤️</a:t>
            </a:r>
            <a:r>
              <a:rPr lang="en-US" sz="4600" dirty="0">
                <a:latin typeface="Calibri"/>
                <a:ea typeface="Courier" charset="0"/>
                <a:cs typeface="Calibri"/>
              </a:rPr>
              <a:t> loops</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1898689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68312" y="1341437"/>
            <a:ext cx="9072563" cy="4989036"/>
          </a:xfrm>
        </p:spPr>
        <p:txBody>
          <a:bodyPr>
            <a:normAutofit lnSpcReduction="10000"/>
          </a:bodyPr>
          <a:lstStyle/>
          <a:p>
            <a:r>
              <a:rPr lang="en-US" dirty="0"/>
              <a:t>Karel the Robot</a:t>
            </a:r>
          </a:p>
          <a:p>
            <a:r>
              <a:rPr lang="en-US" dirty="0"/>
              <a:t>Java</a:t>
            </a:r>
          </a:p>
          <a:p>
            <a:r>
              <a:rPr lang="en-US" dirty="0"/>
              <a:t>Console Programs</a:t>
            </a:r>
          </a:p>
          <a:p>
            <a:r>
              <a:rPr lang="en-US" dirty="0"/>
              <a:t>Graphics Programs</a:t>
            </a:r>
          </a:p>
          <a:p>
            <a:r>
              <a:rPr lang="en-US" dirty="0"/>
              <a:t>Text Processing</a:t>
            </a:r>
          </a:p>
          <a:p>
            <a:r>
              <a:rPr lang="en-US" b="1" dirty="0">
                <a:solidFill>
                  <a:srgbClr val="0432FF"/>
                </a:solidFill>
              </a:rPr>
              <a:t>Data Structures</a:t>
            </a:r>
          </a:p>
          <a:p>
            <a:r>
              <a:rPr lang="en-US" dirty="0"/>
              <a:t>Defining our own Variable Types</a:t>
            </a:r>
          </a:p>
          <a:p>
            <a:r>
              <a:rPr lang="en-US" dirty="0"/>
              <a:t>GUIs</a:t>
            </a:r>
          </a:p>
        </p:txBody>
      </p:sp>
      <p:sp>
        <p:nvSpPr>
          <p:cNvPr id="6" name="Title Placeholder 1">
            <a:extLst>
              <a:ext uri="{FF2B5EF4-FFF2-40B4-BE49-F238E27FC236}">
                <a16:creationId xmlns:a16="http://schemas.microsoft.com/office/drawing/2014/main" id="{A3D2114D-B0EF-8E49-B0F8-BB7FB71AEAF8}"/>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Where are we?</a:t>
            </a:r>
            <a:endParaRPr lang="en-US" sz="4600" b="1" dirty="0">
              <a:latin typeface="Courier" charset="0"/>
              <a:ea typeface="Courier" charset="0"/>
              <a:cs typeface="Courier" charset="0"/>
            </a:endParaRPr>
          </a:p>
        </p:txBody>
      </p:sp>
      <p:pic>
        <p:nvPicPr>
          <p:cNvPr id="4" name="Picture 4" descr="C:\Users\Chris\University\Teaching\cs221\WWW\slides\img\stanford.png">
            <a:extLst>
              <a:ext uri="{FF2B5EF4-FFF2-40B4-BE49-F238E27FC236}">
                <a16:creationId xmlns:a16="http://schemas.microsoft.com/office/drawing/2014/main" id="{C775C6E9-DCD3-464C-8347-54234AD6D967}"/>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12BC9D8-3300-A940-94CF-1941CF19E1DC}"/>
              </a:ext>
            </a:extLst>
          </p:cNvPr>
          <p:cNvSpPr txBox="1"/>
          <p:nvPr/>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27485487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54435" name="Rectangle 3"/>
          <p:cNvSpPr>
            <a:spLocks noGrp="1" noChangeArrowheads="1"/>
          </p:cNvSpPr>
          <p:nvPr>
            <p:ph type="body" idx="1"/>
          </p:nvPr>
        </p:nvSpPr>
        <p:spPr/>
        <p:txBody>
          <a:bodyPr/>
          <a:lstStyle/>
          <a:p>
            <a:pPr marL="0" indent="0">
              <a:buNone/>
              <a:defRPr/>
            </a:pPr>
            <a:r>
              <a:rPr lang="en-US" sz="3086" dirty="0"/>
              <a:t>Just like with Strings, we can use an array’s length, along with its indices, to perform cool operations.</a:t>
            </a:r>
          </a:p>
          <a:p>
            <a:pPr marL="0" indent="0">
              <a:buNone/>
              <a:defRPr/>
            </a:pPr>
            <a:r>
              <a:rPr lang="en-US" sz="3086" dirty="0"/>
              <a:t>Try it out! </a:t>
            </a:r>
            <a:r>
              <a:rPr lang="en-US" sz="3086" i="1" dirty="0"/>
              <a:t>sum up</a:t>
            </a:r>
            <a:r>
              <a:rPr lang="en-US" sz="3086" dirty="0"/>
              <a:t> all of an array’s elements.</a:t>
            </a:r>
          </a:p>
          <a:p>
            <a:pPr marL="0" indent="0">
              <a:buNone/>
              <a:defRPr/>
            </a:pPr>
            <a:endParaRPr lang="en-US" sz="3086" dirty="0"/>
          </a:p>
          <a:p>
            <a:pPr marL="0" indent="0">
              <a:buNone/>
              <a:defRPr/>
            </a:pPr>
            <a:r>
              <a:rPr lang="en-US" sz="3086" dirty="0">
                <a:solidFill>
                  <a:srgbClr val="00B050"/>
                </a:solidFill>
              </a:rPr>
              <a:t>// assume that the user has created </a:t>
            </a:r>
            <a:r>
              <a:rPr lang="en-US" sz="3086" dirty="0" err="1">
                <a:solidFill>
                  <a:srgbClr val="00B050"/>
                </a:solidFill>
                <a:latin typeface="Consolas" panose="020B0609020204030204" pitchFamily="49" charset="0"/>
                <a:cs typeface="Consolas" panose="020B0609020204030204" pitchFamily="49" charset="0"/>
              </a:rPr>
              <a:t>int</a:t>
            </a:r>
            <a:r>
              <a:rPr lang="en-US" sz="3086" dirty="0">
                <a:solidFill>
                  <a:srgbClr val="00B050"/>
                </a:solidFill>
                <a:latin typeface="Consolas" panose="020B0609020204030204" pitchFamily="49" charset="0"/>
                <a:cs typeface="Consolas" panose="020B0609020204030204" pitchFamily="49" charset="0"/>
              </a:rPr>
              <a:t>[] numbers</a:t>
            </a:r>
          </a:p>
          <a:p>
            <a:pPr marL="0" indent="0">
              <a:buNone/>
              <a:defRPr/>
            </a:pPr>
            <a:r>
              <a:rPr lang="en-US" sz="3086" b="1" dirty="0" err="1">
                <a:solidFill>
                  <a:srgbClr val="7030A0"/>
                </a:solidFill>
                <a:latin typeface="Consolas" charset="0"/>
                <a:ea typeface="Consolas" charset="0"/>
                <a:cs typeface="Consolas" charset="0"/>
              </a:rPr>
              <a:t>int</a:t>
            </a:r>
            <a:r>
              <a:rPr lang="en-US" sz="3086" dirty="0">
                <a:solidFill>
                  <a:srgbClr val="7030A0"/>
                </a:solidFill>
                <a:latin typeface="Consolas" charset="0"/>
                <a:ea typeface="Consolas" charset="0"/>
                <a:cs typeface="Consolas" charset="0"/>
              </a:rPr>
              <a:t> </a:t>
            </a:r>
            <a:r>
              <a:rPr lang="en-US" sz="3086" dirty="0">
                <a:latin typeface="Consolas" charset="0"/>
                <a:ea typeface="Consolas" charset="0"/>
                <a:cs typeface="Consolas" charset="0"/>
              </a:rPr>
              <a:t>sum = 0;</a:t>
            </a:r>
          </a:p>
          <a:p>
            <a:pPr marL="0" indent="0">
              <a:buNone/>
              <a:defRPr/>
            </a:pPr>
            <a:r>
              <a:rPr lang="en-US" sz="3086" b="1" dirty="0">
                <a:solidFill>
                  <a:srgbClr val="7030A0"/>
                </a:solidFill>
                <a:latin typeface="Consolas" charset="0"/>
                <a:ea typeface="Consolas" charset="0"/>
                <a:cs typeface="Consolas" charset="0"/>
              </a:rPr>
              <a:t>for</a:t>
            </a:r>
            <a:r>
              <a:rPr lang="en-US" sz="3086" dirty="0">
                <a:solidFill>
                  <a:srgbClr val="7030A0"/>
                </a:solidFill>
                <a:latin typeface="Consolas" charset="0"/>
                <a:ea typeface="Consolas" charset="0"/>
                <a:cs typeface="Consolas" charset="0"/>
              </a:rPr>
              <a:t> </a:t>
            </a:r>
            <a:r>
              <a:rPr lang="en-US" sz="3086" dirty="0">
                <a:latin typeface="Consolas" charset="0"/>
                <a:ea typeface="Consolas" charset="0"/>
                <a:cs typeface="Consolas" charset="0"/>
              </a:rPr>
              <a:t>(</a:t>
            </a:r>
            <a:r>
              <a:rPr lang="en-US" sz="3086" b="1" dirty="0" err="1">
                <a:solidFill>
                  <a:srgbClr val="7030A0"/>
                </a:solidFill>
                <a:latin typeface="Consolas" charset="0"/>
                <a:ea typeface="Consolas" charset="0"/>
                <a:cs typeface="Consolas" charset="0"/>
              </a:rPr>
              <a:t>int</a:t>
            </a:r>
            <a:r>
              <a:rPr lang="en-US" sz="3086" dirty="0">
                <a:latin typeface="Consolas" charset="0"/>
                <a:ea typeface="Consolas" charset="0"/>
                <a:cs typeface="Consolas" charset="0"/>
              </a:rPr>
              <a:t> </a:t>
            </a:r>
            <a:r>
              <a:rPr lang="en-US" sz="3086" dirty="0" err="1">
                <a:latin typeface="Consolas" charset="0"/>
                <a:ea typeface="Consolas" charset="0"/>
                <a:cs typeface="Consolas" charset="0"/>
              </a:rPr>
              <a:t>i</a:t>
            </a:r>
            <a:r>
              <a:rPr lang="en-US" sz="3086" dirty="0">
                <a:latin typeface="Consolas" charset="0"/>
                <a:ea typeface="Consolas" charset="0"/>
                <a:cs typeface="Consolas" charset="0"/>
              </a:rPr>
              <a:t> = 0; </a:t>
            </a:r>
            <a:r>
              <a:rPr lang="en-US" sz="3086" dirty="0" err="1">
                <a:latin typeface="Consolas" charset="0"/>
                <a:ea typeface="Consolas" charset="0"/>
                <a:cs typeface="Consolas" charset="0"/>
              </a:rPr>
              <a:t>i</a:t>
            </a:r>
            <a:r>
              <a:rPr lang="en-US" sz="3086" dirty="0">
                <a:latin typeface="Consolas" charset="0"/>
                <a:ea typeface="Consolas" charset="0"/>
                <a:cs typeface="Consolas" charset="0"/>
              </a:rPr>
              <a:t> &lt; </a:t>
            </a:r>
            <a:r>
              <a:rPr lang="en-US" sz="3086" dirty="0" err="1">
                <a:latin typeface="Consolas" charset="0"/>
                <a:ea typeface="Consolas" charset="0"/>
                <a:cs typeface="Consolas" charset="0"/>
              </a:rPr>
              <a:t>numbers.length</a:t>
            </a:r>
            <a:r>
              <a:rPr lang="en-US" sz="3086" dirty="0">
                <a:latin typeface="Consolas" charset="0"/>
                <a:ea typeface="Consolas" charset="0"/>
                <a:cs typeface="Consolas" charset="0"/>
              </a:rPr>
              <a:t>; </a:t>
            </a:r>
            <a:r>
              <a:rPr lang="en-US" sz="3086" dirty="0" err="1">
                <a:latin typeface="Consolas" charset="0"/>
                <a:ea typeface="Consolas" charset="0"/>
                <a:cs typeface="Consolas" charset="0"/>
              </a:rPr>
              <a:t>i</a:t>
            </a:r>
            <a:r>
              <a:rPr lang="en-US" sz="3086" dirty="0">
                <a:latin typeface="Consolas" charset="0"/>
                <a:ea typeface="Consolas" charset="0"/>
                <a:cs typeface="Consolas" charset="0"/>
              </a:rPr>
              <a:t>++) {</a:t>
            </a:r>
          </a:p>
          <a:p>
            <a:pPr marL="0" indent="0">
              <a:buNone/>
              <a:defRPr/>
            </a:pPr>
            <a:r>
              <a:rPr lang="en-US" sz="3086" dirty="0">
                <a:latin typeface="Consolas" charset="0"/>
                <a:ea typeface="Consolas" charset="0"/>
                <a:cs typeface="Consolas" charset="0"/>
              </a:rPr>
              <a:t>	sum += numbers[</a:t>
            </a:r>
            <a:r>
              <a:rPr lang="en-US" sz="3086" dirty="0" err="1">
                <a:latin typeface="Consolas" charset="0"/>
                <a:ea typeface="Consolas" charset="0"/>
                <a:cs typeface="Consolas" charset="0"/>
              </a:rPr>
              <a:t>i</a:t>
            </a:r>
            <a:r>
              <a:rPr lang="en-US" sz="3086" dirty="0">
                <a:latin typeface="Consolas" charset="0"/>
                <a:ea typeface="Consolas" charset="0"/>
                <a:cs typeface="Consolas" charset="0"/>
              </a:rPr>
              <a:t>];</a:t>
            </a:r>
          </a:p>
          <a:p>
            <a:pPr marL="0" indent="0">
              <a:buNone/>
              <a:defRPr/>
            </a:pPr>
            <a:r>
              <a:rPr lang="en-US" sz="3086" dirty="0">
                <a:latin typeface="Consolas" charset="0"/>
                <a:ea typeface="Consolas" charset="0"/>
                <a:cs typeface="Consolas" charset="0"/>
              </a:rPr>
              <a:t>}</a:t>
            </a:r>
          </a:p>
          <a:p>
            <a:pPr marL="0" indent="0">
              <a:buNone/>
              <a:defRPr/>
            </a:pPr>
            <a:r>
              <a:rPr lang="en-US" sz="3086" dirty="0" err="1">
                <a:latin typeface="Consolas" charset="0"/>
                <a:ea typeface="Consolas" charset="0"/>
                <a:cs typeface="Consolas" charset="0"/>
              </a:rPr>
              <a:t>println</a:t>
            </a:r>
            <a:r>
              <a:rPr lang="en-US" sz="3086" dirty="0">
                <a:latin typeface="Consolas" charset="0"/>
                <a:ea typeface="Consolas" charset="0"/>
                <a:cs typeface="Consolas" charset="0"/>
              </a:rPr>
              <a:t>(sum);</a:t>
            </a:r>
          </a:p>
        </p:txBody>
      </p:sp>
      <p:sp>
        <p:nvSpPr>
          <p:cNvPr id="3" name="Title 2">
            <a:extLst>
              <a:ext uri="{FF2B5EF4-FFF2-40B4-BE49-F238E27FC236}">
                <a16:creationId xmlns:a16="http://schemas.microsoft.com/office/drawing/2014/main" id="{CBF4D737-C51A-F040-9D3B-42C792F6F878}"/>
              </a:ext>
            </a:extLst>
          </p:cNvPr>
          <p:cNvSpPr>
            <a:spLocks noGrp="1"/>
          </p:cNvSpPr>
          <p:nvPr>
            <p:ph type="title"/>
          </p:nvPr>
        </p:nvSpPr>
        <p:spPr/>
        <p:txBody>
          <a:bodyPr/>
          <a:lstStyle/>
          <a:p>
            <a:endParaRPr lang="en-US"/>
          </a:p>
        </p:txBody>
      </p:sp>
      <p:sp>
        <p:nvSpPr>
          <p:cNvPr id="6" name="Title Placeholder 1">
            <a:extLst>
              <a:ext uri="{FF2B5EF4-FFF2-40B4-BE49-F238E27FC236}">
                <a16:creationId xmlns:a16="http://schemas.microsoft.com/office/drawing/2014/main" id="{74149D5B-8FC7-9647-8955-AC744956E38E}"/>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Arrays </a:t>
            </a:r>
            <a:r>
              <a:rPr lang="en-US" sz="4800" dirty="0">
                <a:latin typeface="Apple Color Emoji" charset="0"/>
              </a:rPr>
              <a:t>❤️</a:t>
            </a:r>
            <a:r>
              <a:rPr lang="en-US" sz="4600" dirty="0">
                <a:latin typeface="Calibri"/>
                <a:ea typeface="Courier" charset="0"/>
                <a:cs typeface="Calibri"/>
              </a:rPr>
              <a:t> loops</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234235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54435">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54435">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554435">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54435">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55443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54434" name="Rectangle 2"/>
          <p:cNvSpPr>
            <a:spLocks noGrp="1" noChangeArrowheads="1"/>
          </p:cNvSpPr>
          <p:nvPr>
            <p:ph type="title"/>
          </p:nvPr>
        </p:nvSpPr>
        <p:spPr/>
        <p:txBody>
          <a:bodyPr/>
          <a:lstStyle/>
          <a:p>
            <a:pPr>
              <a:defRPr/>
            </a:pPr>
            <a:r>
              <a:rPr lang="en-US" dirty="0">
                <a:cs typeface="+mj-cs"/>
              </a:rPr>
              <a:t>Brief Aside: Creating Arrays</a:t>
            </a:r>
          </a:p>
        </p:txBody>
      </p:sp>
      <p:sp>
        <p:nvSpPr>
          <p:cNvPr id="1554435" name="Rectangle 3"/>
          <p:cNvSpPr>
            <a:spLocks noGrp="1" noChangeArrowheads="1"/>
          </p:cNvSpPr>
          <p:nvPr>
            <p:ph type="body" idx="1"/>
          </p:nvPr>
        </p:nvSpPr>
        <p:spPr/>
        <p:txBody>
          <a:bodyPr/>
          <a:lstStyle/>
          <a:p>
            <a:pPr marL="0" indent="0">
              <a:buNone/>
              <a:defRPr/>
            </a:pPr>
            <a:r>
              <a:rPr lang="en-US" sz="3086" dirty="0"/>
              <a:t>Sometimes, we want to hardcode the elements of an array.</a:t>
            </a:r>
          </a:p>
          <a:p>
            <a:pPr marL="0" indent="0">
              <a:buNone/>
              <a:defRPr/>
            </a:pPr>
            <a:endParaRPr lang="en-US" sz="3086" dirty="0">
              <a:latin typeface="Consolas" charset="0"/>
              <a:ea typeface="Consolas" charset="0"/>
              <a:cs typeface="Consolas" charset="0"/>
            </a:endParaRPr>
          </a:p>
          <a:p>
            <a:pPr marL="0" indent="0">
              <a:buNone/>
              <a:defRPr/>
            </a:pPr>
            <a:r>
              <a:rPr lang="en-US" sz="3086" b="1" dirty="0" err="1">
                <a:solidFill>
                  <a:srgbClr val="7030A0"/>
                </a:solidFill>
                <a:latin typeface="Consolas" charset="0"/>
                <a:ea typeface="Consolas" charset="0"/>
                <a:cs typeface="Consolas" charset="0"/>
              </a:rPr>
              <a:t>int</a:t>
            </a:r>
            <a:r>
              <a:rPr lang="en-US" sz="3086" dirty="0">
                <a:latin typeface="Consolas" charset="0"/>
                <a:ea typeface="Consolas" charset="0"/>
                <a:cs typeface="Consolas" charset="0"/>
              </a:rPr>
              <a:t> numbers = </a:t>
            </a:r>
            <a:r>
              <a:rPr lang="en-US" sz="3086" b="1" dirty="0">
                <a:solidFill>
                  <a:srgbClr val="7030A0"/>
                </a:solidFill>
                <a:latin typeface="Consolas" charset="0"/>
                <a:ea typeface="Consolas" charset="0"/>
                <a:cs typeface="Consolas" charset="0"/>
              </a:rPr>
              <a:t>new </a:t>
            </a:r>
            <a:r>
              <a:rPr lang="en-US" sz="3086" b="1" dirty="0" err="1">
                <a:solidFill>
                  <a:srgbClr val="7030A0"/>
                </a:solidFill>
                <a:latin typeface="Consolas" charset="0"/>
                <a:ea typeface="Consolas" charset="0"/>
                <a:cs typeface="Consolas" charset="0"/>
              </a:rPr>
              <a:t>int</a:t>
            </a:r>
            <a:r>
              <a:rPr lang="en-US" sz="3086" dirty="0">
                <a:latin typeface="Consolas" charset="0"/>
                <a:ea typeface="Consolas" charset="0"/>
                <a:cs typeface="Consolas" charset="0"/>
              </a:rPr>
              <a:t>[7];</a:t>
            </a:r>
          </a:p>
          <a:p>
            <a:pPr marL="0" indent="0">
              <a:buNone/>
              <a:defRPr/>
            </a:pPr>
            <a:r>
              <a:rPr lang="en-US" sz="3086" dirty="0">
                <a:latin typeface="Consolas" charset="0"/>
                <a:ea typeface="Consolas" charset="0"/>
                <a:cs typeface="Consolas" charset="0"/>
              </a:rPr>
              <a:t>numbers[0] = 5;</a:t>
            </a:r>
          </a:p>
          <a:p>
            <a:pPr marL="0" indent="0">
              <a:buNone/>
              <a:defRPr/>
            </a:pPr>
            <a:r>
              <a:rPr lang="en-US" sz="3086" dirty="0">
                <a:latin typeface="Consolas" charset="0"/>
                <a:ea typeface="Consolas" charset="0"/>
                <a:cs typeface="Consolas" charset="0"/>
              </a:rPr>
              <a:t>numbers[1] = 32;</a:t>
            </a:r>
          </a:p>
          <a:p>
            <a:pPr marL="0" indent="0">
              <a:buNone/>
              <a:defRPr/>
            </a:pPr>
            <a:r>
              <a:rPr lang="en-US" sz="3086" dirty="0">
                <a:latin typeface="Consolas" charset="0"/>
                <a:ea typeface="Consolas" charset="0"/>
                <a:cs typeface="Consolas" charset="0"/>
              </a:rPr>
              <a:t>numbers[3] = 12;</a:t>
            </a:r>
          </a:p>
          <a:p>
            <a:pPr marL="0" indent="0">
              <a:buNone/>
              <a:defRPr/>
            </a:pPr>
            <a:r>
              <a:rPr lang="en-US" sz="3086" dirty="0">
                <a:latin typeface="Consolas" charset="0"/>
                <a:ea typeface="Consolas" charset="0"/>
                <a:cs typeface="Consolas" charset="0"/>
              </a:rPr>
              <a:t>...</a:t>
            </a:r>
          </a:p>
          <a:p>
            <a:pPr marL="0" indent="0">
              <a:buNone/>
              <a:defRPr/>
            </a:pPr>
            <a:endParaRPr lang="en-US" sz="3086" dirty="0">
              <a:latin typeface="Consolas" charset="0"/>
              <a:ea typeface="Consolas" charset="0"/>
              <a:cs typeface="Consolas" charset="0"/>
            </a:endParaRPr>
          </a:p>
          <a:p>
            <a:pPr marL="0" indent="0">
              <a:buNone/>
              <a:defRPr/>
            </a:pPr>
            <a:r>
              <a:rPr lang="en-US" sz="3086" b="1" dirty="0">
                <a:solidFill>
                  <a:srgbClr val="00B050"/>
                </a:solidFill>
                <a:latin typeface="Consolas" charset="0"/>
                <a:ea typeface="Consolas" charset="0"/>
                <a:cs typeface="Consolas" charset="0"/>
              </a:rPr>
              <a:t>// This is tedious!</a:t>
            </a:r>
          </a:p>
        </p:txBody>
      </p:sp>
      <p:sp>
        <p:nvSpPr>
          <p:cNvPr id="4" name="Title Placeholder 1">
            <a:extLst>
              <a:ext uri="{FF2B5EF4-FFF2-40B4-BE49-F238E27FC236}">
                <a16:creationId xmlns:a16="http://schemas.microsoft.com/office/drawing/2014/main" id="{CF7F3D97-A2EE-B94A-A07E-5CCF847D3DD6}"/>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Annoying initialization</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351306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5443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54435">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554435">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54435">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554435">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5443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54434" name="Rectangle 2"/>
          <p:cNvSpPr>
            <a:spLocks noGrp="1" noChangeArrowheads="1"/>
          </p:cNvSpPr>
          <p:nvPr>
            <p:ph type="title"/>
          </p:nvPr>
        </p:nvSpPr>
        <p:spPr/>
        <p:txBody>
          <a:bodyPr/>
          <a:lstStyle/>
          <a:p>
            <a:pPr>
              <a:defRPr/>
            </a:pPr>
            <a:r>
              <a:rPr lang="en-US" dirty="0">
                <a:cs typeface="+mj-cs"/>
              </a:rPr>
              <a:t>Brief Aside: Creating Arrays</a:t>
            </a:r>
          </a:p>
        </p:txBody>
      </p:sp>
      <p:sp>
        <p:nvSpPr>
          <p:cNvPr id="1554435" name="Rectangle 3"/>
          <p:cNvSpPr>
            <a:spLocks noGrp="1" noChangeArrowheads="1"/>
          </p:cNvSpPr>
          <p:nvPr>
            <p:ph type="body" idx="1"/>
          </p:nvPr>
        </p:nvSpPr>
        <p:spPr/>
        <p:txBody>
          <a:bodyPr/>
          <a:lstStyle/>
          <a:p>
            <a:pPr marL="0" indent="0">
              <a:buNone/>
              <a:defRPr/>
            </a:pPr>
            <a:r>
              <a:rPr lang="en-US" sz="3086" dirty="0"/>
              <a:t>Sometimes, we want to hardcode the elements of an array.</a:t>
            </a:r>
          </a:p>
          <a:p>
            <a:pPr marL="0" indent="0">
              <a:buNone/>
              <a:defRPr/>
            </a:pPr>
            <a:r>
              <a:rPr lang="en-US" sz="3086" dirty="0"/>
              <a:t>Luckily, Java has a special syntax for initializing arrays to hardcoded numbers.</a:t>
            </a:r>
          </a:p>
          <a:p>
            <a:pPr marL="0" indent="0">
              <a:buNone/>
              <a:defRPr/>
            </a:pPr>
            <a:endParaRPr lang="en-US" sz="3086" dirty="0">
              <a:latin typeface="Consolas" charset="0"/>
              <a:ea typeface="Consolas" charset="0"/>
              <a:cs typeface="Consolas" charset="0"/>
            </a:endParaRPr>
          </a:p>
          <a:p>
            <a:pPr>
              <a:buNone/>
              <a:defRPr/>
            </a:pPr>
            <a:r>
              <a:rPr lang="en-US" sz="3086" b="1" dirty="0">
                <a:latin typeface="Consolas" charset="0"/>
              </a:rPr>
              <a:t>	</a:t>
            </a:r>
            <a:r>
              <a:rPr lang="en-US" sz="3086" b="1" i="1" dirty="0">
                <a:latin typeface="Consolas" charset="0"/>
              </a:rPr>
              <a:t>type</a:t>
            </a:r>
            <a:r>
              <a:rPr lang="en-US" sz="3086" dirty="0">
                <a:latin typeface="Consolas" charset="0"/>
              </a:rPr>
              <a:t>[] </a:t>
            </a:r>
            <a:r>
              <a:rPr lang="en-US" sz="3086" b="1" i="1" dirty="0">
                <a:latin typeface="Consolas" charset="0"/>
              </a:rPr>
              <a:t>name</a:t>
            </a:r>
            <a:r>
              <a:rPr lang="en-US" sz="3086" dirty="0">
                <a:latin typeface="Consolas" charset="0"/>
              </a:rPr>
              <a:t> = { </a:t>
            </a:r>
            <a:r>
              <a:rPr lang="en-US" sz="3086" i="1" dirty="0">
                <a:latin typeface="Consolas" charset="0"/>
              </a:rPr>
              <a:t>elements </a:t>
            </a:r>
            <a:r>
              <a:rPr lang="en-US" sz="3086" dirty="0">
                <a:latin typeface="Consolas" charset="0"/>
              </a:rPr>
              <a:t>};</a:t>
            </a:r>
            <a:endParaRPr lang="en-US" sz="3086" dirty="0">
              <a:latin typeface="Consolas" charset="0"/>
              <a:ea typeface="Consolas" charset="0"/>
              <a:cs typeface="Consolas" charset="0"/>
            </a:endParaRPr>
          </a:p>
          <a:p>
            <a:pPr marL="0" indent="0">
              <a:buNone/>
              <a:defRPr/>
            </a:pPr>
            <a:endParaRPr lang="en-US" sz="3086" dirty="0">
              <a:latin typeface="Consolas" charset="0"/>
              <a:ea typeface="Consolas" charset="0"/>
              <a:cs typeface="Consolas" charset="0"/>
            </a:endParaRPr>
          </a:p>
          <a:p>
            <a:pPr marL="0" indent="0">
              <a:buNone/>
              <a:defRPr/>
            </a:pPr>
            <a:r>
              <a:rPr lang="en-US" sz="3086" b="1" dirty="0">
                <a:solidFill>
                  <a:srgbClr val="00B050"/>
                </a:solidFill>
                <a:latin typeface="Consolas" charset="0"/>
                <a:ea typeface="Consolas" charset="0"/>
                <a:cs typeface="Consolas" charset="0"/>
              </a:rPr>
              <a:t> // Java infers the array length</a:t>
            </a:r>
          </a:p>
          <a:p>
            <a:pPr marL="0" indent="0">
              <a:buNone/>
              <a:defRPr/>
            </a:pPr>
            <a:r>
              <a:rPr lang="en-US" sz="3086" dirty="0">
                <a:latin typeface="Consolas" charset="0"/>
                <a:ea typeface="Consolas" charset="0"/>
                <a:cs typeface="Consolas" charset="0"/>
              </a:rPr>
              <a:t> </a:t>
            </a:r>
            <a:r>
              <a:rPr lang="en-US" sz="3086" b="1" dirty="0" err="1">
                <a:solidFill>
                  <a:srgbClr val="7030A0"/>
                </a:solidFill>
                <a:latin typeface="Consolas" charset="0"/>
                <a:ea typeface="Consolas" charset="0"/>
                <a:cs typeface="Consolas" charset="0"/>
              </a:rPr>
              <a:t>int</a:t>
            </a:r>
            <a:r>
              <a:rPr lang="en-US" sz="3086" dirty="0">
                <a:latin typeface="Consolas" charset="0"/>
                <a:ea typeface="Consolas" charset="0"/>
                <a:cs typeface="Consolas" charset="0"/>
              </a:rPr>
              <a:t>[] numbers = {5, 32, 12, 2, 1, -1, 9};</a:t>
            </a:r>
          </a:p>
        </p:txBody>
      </p:sp>
      <p:sp>
        <p:nvSpPr>
          <p:cNvPr id="4" name="Title Placeholder 1">
            <a:extLst>
              <a:ext uri="{FF2B5EF4-FFF2-40B4-BE49-F238E27FC236}">
                <a16:creationId xmlns:a16="http://schemas.microsoft.com/office/drawing/2014/main" id="{91809B72-DC87-C049-B381-4E627EECD0DD}"/>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Fancy initialization</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40022544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92994" name="Rectangle 2"/>
          <p:cNvSpPr>
            <a:spLocks noGrp="1" noChangeArrowheads="1"/>
          </p:cNvSpPr>
          <p:nvPr>
            <p:ph type="title"/>
          </p:nvPr>
        </p:nvSpPr>
        <p:spPr/>
        <p:txBody>
          <a:bodyPr/>
          <a:lstStyle/>
          <a:p>
            <a:pPr eaLnBrk="1" hangingPunct="1">
              <a:defRPr/>
            </a:pPr>
            <a:r>
              <a:rPr lang="en-US" dirty="0">
                <a:cs typeface="+mj-cs"/>
              </a:rPr>
              <a:t>Limitations of Arrays</a:t>
            </a:r>
          </a:p>
        </p:txBody>
      </p:sp>
      <p:sp>
        <p:nvSpPr>
          <p:cNvPr id="1492995" name="Rectangle 3"/>
          <p:cNvSpPr>
            <a:spLocks noGrp="1" noChangeArrowheads="1"/>
          </p:cNvSpPr>
          <p:nvPr>
            <p:ph type="body" idx="1"/>
          </p:nvPr>
        </p:nvSpPr>
        <p:spPr/>
        <p:txBody>
          <a:bodyPr/>
          <a:lstStyle/>
          <a:p>
            <a:pPr eaLnBrk="1" hangingPunct="1">
              <a:defRPr/>
            </a:pPr>
            <a:r>
              <a:rPr lang="en-US" sz="2866" dirty="0"/>
              <a:t>An array’s length is </a:t>
            </a:r>
            <a:r>
              <a:rPr lang="en-US" sz="2866" b="1" dirty="0"/>
              <a:t>fixed</a:t>
            </a:r>
            <a:r>
              <a:rPr lang="en-US" sz="2866" dirty="0"/>
              <a:t>.  You cannot resize an existing array:</a:t>
            </a:r>
          </a:p>
          <a:p>
            <a:pPr lvl="1" eaLnBrk="1" hangingPunct="1">
              <a:lnSpc>
                <a:spcPct val="70000"/>
              </a:lnSpc>
              <a:buFontTx/>
              <a:buNone/>
              <a:defRPr/>
            </a:pPr>
            <a:endParaRPr lang="en-US" sz="992" dirty="0">
              <a:latin typeface="Consolas" charset="0"/>
            </a:endParaRPr>
          </a:p>
          <a:p>
            <a:pPr lvl="1" eaLnBrk="1" hangingPunct="1">
              <a:lnSpc>
                <a:spcPct val="70000"/>
              </a:lnSpc>
              <a:buFontTx/>
              <a:buNone/>
              <a:defRPr/>
            </a:pPr>
            <a:r>
              <a:rPr lang="en-US" sz="2866" b="1" dirty="0" err="1">
                <a:solidFill>
                  <a:srgbClr val="7030A0"/>
                </a:solidFill>
                <a:latin typeface="Consolas" charset="0"/>
              </a:rPr>
              <a:t>int</a:t>
            </a:r>
            <a:r>
              <a:rPr lang="en-US" sz="2866" dirty="0">
                <a:latin typeface="Consolas" charset="0"/>
              </a:rPr>
              <a:t>[] a = </a:t>
            </a:r>
            <a:r>
              <a:rPr lang="en-US" sz="2866" b="1" dirty="0">
                <a:solidFill>
                  <a:srgbClr val="7030A0"/>
                </a:solidFill>
                <a:latin typeface="Consolas" charset="0"/>
              </a:rPr>
              <a:t>new </a:t>
            </a:r>
            <a:r>
              <a:rPr lang="en-US" sz="2866" b="1" dirty="0" err="1">
                <a:solidFill>
                  <a:srgbClr val="7030A0"/>
                </a:solidFill>
                <a:latin typeface="Consolas" charset="0"/>
              </a:rPr>
              <a:t>int</a:t>
            </a:r>
            <a:r>
              <a:rPr lang="en-US" sz="2866" dirty="0">
                <a:latin typeface="Consolas" charset="0"/>
              </a:rPr>
              <a:t>[4];</a:t>
            </a:r>
          </a:p>
          <a:p>
            <a:pPr lvl="1" eaLnBrk="1" hangingPunct="1">
              <a:lnSpc>
                <a:spcPct val="70000"/>
              </a:lnSpc>
              <a:buFontTx/>
              <a:buNone/>
              <a:defRPr/>
            </a:pPr>
            <a:r>
              <a:rPr lang="en-US" sz="2866" b="1" dirty="0" err="1">
                <a:solidFill>
                  <a:srgbClr val="800000"/>
                </a:solidFill>
                <a:latin typeface="Consolas" charset="0"/>
              </a:rPr>
              <a:t>a.length</a:t>
            </a:r>
            <a:r>
              <a:rPr lang="en-US" sz="2866" b="1" dirty="0">
                <a:solidFill>
                  <a:srgbClr val="800000"/>
                </a:solidFill>
                <a:latin typeface="Consolas" charset="0"/>
              </a:rPr>
              <a:t> = 10;</a:t>
            </a:r>
            <a:r>
              <a:rPr lang="en-US" sz="2866" dirty="0">
                <a:latin typeface="Consolas" charset="0"/>
              </a:rPr>
              <a:t>                    </a:t>
            </a:r>
            <a:r>
              <a:rPr lang="en-US" sz="2866" dirty="0">
                <a:solidFill>
                  <a:srgbClr val="008000"/>
                </a:solidFill>
                <a:latin typeface="Consolas" charset="0"/>
              </a:rPr>
              <a:t>// error</a:t>
            </a:r>
          </a:p>
          <a:p>
            <a:pPr lvl="1" eaLnBrk="1" hangingPunct="1">
              <a:lnSpc>
                <a:spcPct val="70000"/>
              </a:lnSpc>
              <a:buFontTx/>
              <a:buNone/>
              <a:defRPr/>
            </a:pPr>
            <a:endParaRPr lang="en-US" dirty="0">
              <a:latin typeface="Consolas" charset="0"/>
            </a:endParaRPr>
          </a:p>
          <a:p>
            <a:pPr eaLnBrk="1" hangingPunct="1">
              <a:defRPr/>
            </a:pPr>
            <a:r>
              <a:rPr lang="en-US" sz="2866" dirty="0"/>
              <a:t>You cannot compare arrays with </a:t>
            </a:r>
            <a:r>
              <a:rPr lang="en-US" sz="2866" dirty="0">
                <a:latin typeface="Consolas" charset="0"/>
              </a:rPr>
              <a:t>==</a:t>
            </a:r>
            <a:r>
              <a:rPr lang="en-US" sz="2866" dirty="0"/>
              <a:t> or </a:t>
            </a:r>
            <a:r>
              <a:rPr lang="en-US" sz="2866" dirty="0">
                <a:latin typeface="Consolas" charset="0"/>
              </a:rPr>
              <a:t>equals</a:t>
            </a:r>
            <a:r>
              <a:rPr lang="en-US" sz="2866" dirty="0"/>
              <a:t> :</a:t>
            </a:r>
          </a:p>
          <a:p>
            <a:pPr lvl="1" eaLnBrk="1" hangingPunct="1">
              <a:lnSpc>
                <a:spcPct val="70000"/>
              </a:lnSpc>
              <a:buFontTx/>
              <a:buNone/>
              <a:defRPr/>
            </a:pPr>
            <a:endParaRPr lang="en-US" sz="992" dirty="0">
              <a:latin typeface="Consolas" charset="0"/>
            </a:endParaRPr>
          </a:p>
          <a:p>
            <a:pPr lvl="1" eaLnBrk="1" hangingPunct="1">
              <a:lnSpc>
                <a:spcPct val="70000"/>
              </a:lnSpc>
              <a:buFontTx/>
              <a:buNone/>
              <a:defRPr/>
            </a:pPr>
            <a:r>
              <a:rPr lang="en-US" sz="2866" b="1" dirty="0" err="1">
                <a:solidFill>
                  <a:srgbClr val="7030A0"/>
                </a:solidFill>
                <a:latin typeface="Consolas" charset="0"/>
              </a:rPr>
              <a:t>int</a:t>
            </a:r>
            <a:r>
              <a:rPr lang="en-US" sz="2866" dirty="0">
                <a:latin typeface="Consolas" charset="0"/>
              </a:rPr>
              <a:t>[] a1 = {42, -7, 1, 15};</a:t>
            </a:r>
          </a:p>
          <a:p>
            <a:pPr lvl="1" eaLnBrk="1" hangingPunct="1">
              <a:lnSpc>
                <a:spcPct val="70000"/>
              </a:lnSpc>
              <a:buFontTx/>
              <a:buNone/>
              <a:defRPr/>
            </a:pPr>
            <a:r>
              <a:rPr lang="en-US" sz="2866" b="1" dirty="0" err="1">
                <a:solidFill>
                  <a:srgbClr val="7030A0"/>
                </a:solidFill>
                <a:latin typeface="Consolas" charset="0"/>
              </a:rPr>
              <a:t>int</a:t>
            </a:r>
            <a:r>
              <a:rPr lang="en-US" sz="2866" dirty="0">
                <a:latin typeface="Consolas" charset="0"/>
              </a:rPr>
              <a:t>[] a2 = {42, -7, 1, 15};</a:t>
            </a:r>
          </a:p>
          <a:p>
            <a:pPr lvl="1" eaLnBrk="1" hangingPunct="1">
              <a:lnSpc>
                <a:spcPct val="70000"/>
              </a:lnSpc>
              <a:buFontTx/>
              <a:buNone/>
              <a:defRPr/>
            </a:pPr>
            <a:r>
              <a:rPr lang="en-US" sz="2866" b="1" dirty="0">
                <a:solidFill>
                  <a:srgbClr val="7030A0"/>
                </a:solidFill>
                <a:latin typeface="Consolas" charset="0"/>
              </a:rPr>
              <a:t>if</a:t>
            </a:r>
            <a:r>
              <a:rPr lang="en-US" sz="2866" dirty="0">
                <a:latin typeface="Consolas" charset="0"/>
              </a:rPr>
              <a:t> (</a:t>
            </a:r>
            <a:r>
              <a:rPr lang="en-US" sz="2866" b="1" dirty="0">
                <a:solidFill>
                  <a:srgbClr val="800000"/>
                </a:solidFill>
                <a:latin typeface="Consolas" charset="0"/>
              </a:rPr>
              <a:t>a1 == a2</a:t>
            </a:r>
            <a:r>
              <a:rPr lang="en-US" sz="2866" dirty="0">
                <a:latin typeface="Consolas" charset="0"/>
              </a:rPr>
              <a:t>) {  ... }            </a:t>
            </a:r>
            <a:r>
              <a:rPr lang="en-US" sz="2866" dirty="0">
                <a:solidFill>
                  <a:srgbClr val="008000"/>
                </a:solidFill>
                <a:latin typeface="Consolas" charset="0"/>
              </a:rPr>
              <a:t>// false!</a:t>
            </a:r>
          </a:p>
          <a:p>
            <a:pPr lvl="1" eaLnBrk="1" hangingPunct="1">
              <a:lnSpc>
                <a:spcPct val="70000"/>
              </a:lnSpc>
              <a:buFontTx/>
              <a:buNone/>
              <a:defRPr/>
            </a:pPr>
            <a:r>
              <a:rPr lang="en-US" sz="2866" b="1" dirty="0">
                <a:solidFill>
                  <a:srgbClr val="7030A0"/>
                </a:solidFill>
                <a:latin typeface="Consolas" charset="0"/>
              </a:rPr>
              <a:t>if</a:t>
            </a:r>
            <a:r>
              <a:rPr lang="en-US" sz="2866" dirty="0">
                <a:latin typeface="Consolas" charset="0"/>
              </a:rPr>
              <a:t> (</a:t>
            </a:r>
            <a:r>
              <a:rPr lang="en-US" sz="2866" b="1" dirty="0">
                <a:solidFill>
                  <a:srgbClr val="800000"/>
                </a:solidFill>
                <a:latin typeface="Consolas" charset="0"/>
              </a:rPr>
              <a:t>a1.equals(a2)</a:t>
            </a:r>
            <a:r>
              <a:rPr lang="en-US" sz="2866" dirty="0">
                <a:latin typeface="Consolas" charset="0"/>
              </a:rPr>
              <a:t>) {  ... }       </a:t>
            </a:r>
            <a:r>
              <a:rPr lang="en-US" sz="2866" dirty="0">
                <a:solidFill>
                  <a:srgbClr val="008000"/>
                </a:solidFill>
                <a:latin typeface="Consolas" charset="0"/>
              </a:rPr>
              <a:t>// false!</a:t>
            </a:r>
          </a:p>
          <a:p>
            <a:pPr lvl="1" eaLnBrk="1" hangingPunct="1">
              <a:lnSpc>
                <a:spcPct val="70000"/>
              </a:lnSpc>
              <a:buFontTx/>
              <a:buNone/>
              <a:defRPr/>
            </a:pPr>
            <a:endParaRPr lang="en-US" dirty="0">
              <a:latin typeface="Consolas" charset="0"/>
            </a:endParaRPr>
          </a:p>
          <a:p>
            <a:pPr eaLnBrk="1" hangingPunct="1">
              <a:defRPr/>
            </a:pPr>
            <a:r>
              <a:rPr lang="en-US" sz="2866" dirty="0"/>
              <a:t>An array does not know how to print itself:</a:t>
            </a:r>
          </a:p>
          <a:p>
            <a:pPr lvl="1" eaLnBrk="1" hangingPunct="1">
              <a:lnSpc>
                <a:spcPct val="70000"/>
              </a:lnSpc>
              <a:buFontTx/>
              <a:buNone/>
              <a:defRPr/>
            </a:pPr>
            <a:endParaRPr lang="en-US" sz="992" dirty="0">
              <a:latin typeface="Consolas" charset="0"/>
            </a:endParaRPr>
          </a:p>
          <a:p>
            <a:pPr lvl="1" eaLnBrk="1" hangingPunct="1">
              <a:lnSpc>
                <a:spcPct val="70000"/>
              </a:lnSpc>
              <a:buFontTx/>
              <a:buNone/>
              <a:defRPr/>
            </a:pPr>
            <a:r>
              <a:rPr lang="en-US" sz="2866" dirty="0" err="1">
                <a:latin typeface="Consolas" charset="0"/>
              </a:rPr>
              <a:t>println</a:t>
            </a:r>
            <a:r>
              <a:rPr lang="en-US" sz="2866" dirty="0">
                <a:latin typeface="Consolas" charset="0"/>
              </a:rPr>
              <a:t>(a1);                    </a:t>
            </a:r>
            <a:r>
              <a:rPr lang="en-US" sz="2866" dirty="0">
                <a:solidFill>
                  <a:srgbClr val="008000"/>
                </a:solidFill>
                <a:latin typeface="Consolas" charset="0"/>
              </a:rPr>
              <a:t>// [I@98f8c4]</a:t>
            </a:r>
          </a:p>
        </p:txBody>
      </p:sp>
      <p:sp>
        <p:nvSpPr>
          <p:cNvPr id="4" name="Title Placeholder 1">
            <a:extLst>
              <a:ext uri="{FF2B5EF4-FFF2-40B4-BE49-F238E27FC236}">
                <a16:creationId xmlns:a16="http://schemas.microsoft.com/office/drawing/2014/main" id="{2621C7CF-E3F2-2447-BF4C-05E31258B6E1}"/>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Limitations of Arrays</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15468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92995">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92995">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92995">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92995">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92995">
                                            <p:txEl>
                                              <p:pRg st="10" end="1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92995">
                                            <p:txEl>
                                              <p:pRg st="12" end="1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92995">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56482" name="Rectangle 2"/>
          <p:cNvSpPr>
            <a:spLocks noGrp="1" noChangeArrowheads="1"/>
          </p:cNvSpPr>
          <p:nvPr>
            <p:ph type="title"/>
          </p:nvPr>
        </p:nvSpPr>
        <p:spPr/>
        <p:txBody>
          <a:bodyPr/>
          <a:lstStyle/>
          <a:p>
            <a:pPr eaLnBrk="1" hangingPunct="1">
              <a:defRPr/>
            </a:pPr>
            <a:r>
              <a:rPr lang="en-US" sz="4409" dirty="0"/>
              <a:t>Arrays Methods To The Rescue!</a:t>
            </a:r>
          </a:p>
        </p:txBody>
      </p:sp>
      <p:sp>
        <p:nvSpPr>
          <p:cNvPr id="1556483" name="Rectangle 3"/>
          <p:cNvSpPr>
            <a:spLocks noGrp="1" noChangeArrowheads="1"/>
          </p:cNvSpPr>
          <p:nvPr>
            <p:ph type="body" idx="1"/>
          </p:nvPr>
        </p:nvSpPr>
        <p:spPr/>
        <p:txBody>
          <a:bodyPr/>
          <a:lstStyle/>
          <a:p>
            <a:pPr eaLnBrk="1" hangingPunct="1">
              <a:defRPr/>
            </a:pPr>
            <a:r>
              <a:rPr lang="en-US" dirty="0">
                <a:cs typeface="+mn-cs"/>
              </a:rPr>
              <a:t>The class </a:t>
            </a:r>
            <a:r>
              <a:rPr lang="en-US" dirty="0">
                <a:latin typeface="Consolas" charset="0"/>
                <a:cs typeface="+mn-cs"/>
              </a:rPr>
              <a:t>Arrays</a:t>
            </a:r>
            <a:r>
              <a:rPr lang="en-US" dirty="0">
                <a:cs typeface="+mn-cs"/>
              </a:rPr>
              <a:t> in package </a:t>
            </a:r>
            <a:r>
              <a:rPr lang="en-US" dirty="0" err="1">
                <a:latin typeface="Consolas" charset="0"/>
                <a:cs typeface="+mn-cs"/>
              </a:rPr>
              <a:t>java.util</a:t>
            </a:r>
            <a:r>
              <a:rPr lang="en-US" dirty="0">
                <a:cs typeface="+mn-cs"/>
              </a:rPr>
              <a:t> has useful methods for manipulating arrays:</a:t>
            </a:r>
          </a:p>
        </p:txBody>
      </p:sp>
      <p:graphicFrame>
        <p:nvGraphicFramePr>
          <p:cNvPr id="1556512" name="Group 32"/>
          <p:cNvGraphicFramePr>
            <a:graphicFrameLocks noGrp="1"/>
          </p:cNvGraphicFramePr>
          <p:nvPr>
            <p:extLst>
              <p:ext uri="{D42A27DB-BD31-4B8C-83A1-F6EECF244321}">
                <p14:modId xmlns:p14="http://schemas.microsoft.com/office/powerpoint/2010/main" val="1035247395"/>
              </p:ext>
            </p:extLst>
          </p:nvPr>
        </p:nvGraphicFramePr>
        <p:xfrm>
          <a:off x="87312" y="3094037"/>
          <a:ext cx="9911574" cy="2668586"/>
        </p:xfrm>
        <a:graphic>
          <a:graphicData uri="http://schemas.openxmlformats.org/drawingml/2006/table">
            <a:tbl>
              <a:tblPr/>
              <a:tblGrid>
                <a:gridCol w="4871791">
                  <a:extLst>
                    <a:ext uri="{9D8B030D-6E8A-4147-A177-3AD203B41FA5}">
                      <a16:colId xmlns:a16="http://schemas.microsoft.com/office/drawing/2014/main" val="20000"/>
                    </a:ext>
                  </a:extLst>
                </a:gridCol>
                <a:gridCol w="5039783">
                  <a:extLst>
                    <a:ext uri="{9D8B030D-6E8A-4147-A177-3AD203B41FA5}">
                      <a16:colId xmlns:a16="http://schemas.microsoft.com/office/drawing/2014/main" val="20001"/>
                    </a:ext>
                  </a:extLst>
                </a:gridCol>
              </a:tblGrid>
              <a:tr h="436746">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1" i="0" u="none" strike="noStrike" cap="none" normalizeH="0" baseline="0">
                          <a:ln>
                            <a:noFill/>
                          </a:ln>
                          <a:solidFill>
                            <a:schemeClr val="tx1"/>
                          </a:solidFill>
                          <a:effectLst/>
                          <a:latin typeface="Calibri" charset="0"/>
                          <a:ea typeface="ＭＳ Ｐゴシック" charset="0"/>
                          <a:cs typeface="Times New Roman" charset="0"/>
                        </a:rPr>
                        <a:t>Method name</a:t>
                      </a:r>
                    </a:p>
                  </a:txBody>
                  <a:tcPr marL="100796" marR="100796" marT="50380" marB="50380"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1" i="0" u="none" strike="noStrike" cap="none" normalizeH="0" baseline="0">
                          <a:ln>
                            <a:noFill/>
                          </a:ln>
                          <a:solidFill>
                            <a:schemeClr val="tx1"/>
                          </a:solidFill>
                          <a:effectLst/>
                          <a:latin typeface="Calibri" charset="0"/>
                          <a:ea typeface="ＭＳ Ｐゴシック" charset="0"/>
                          <a:cs typeface="Times New Roman" charset="0"/>
                        </a:rPr>
                        <a:t>Description</a:t>
                      </a:r>
                    </a:p>
                  </a:txBody>
                  <a:tcPr marL="100796" marR="100796" marT="50380" marB="50380"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705534">
                <a:tc>
                  <a:txBody>
                    <a:body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000" b="0" i="0" u="none" strike="noStrike" cap="none" normalizeH="0" baseline="0">
                          <a:ln>
                            <a:noFill/>
                          </a:ln>
                          <a:solidFill>
                            <a:schemeClr val="tx1"/>
                          </a:solidFill>
                          <a:effectLst/>
                          <a:latin typeface="Consolas" charset="0"/>
                          <a:ea typeface="ＭＳ Ｐゴシック" charset="0"/>
                          <a:cs typeface="Times New Roman" charset="0"/>
                        </a:rPr>
                        <a:t>Arrays.equals(</a:t>
                      </a:r>
                      <a:r>
                        <a:rPr kumimoji="0" lang="en-US" sz="2000" b="1" i="1" u="none" strike="noStrike" cap="none" normalizeH="0" baseline="0">
                          <a:ln>
                            <a:noFill/>
                          </a:ln>
                          <a:solidFill>
                            <a:schemeClr val="tx1"/>
                          </a:solidFill>
                          <a:effectLst/>
                          <a:latin typeface="Consolas" charset="0"/>
                          <a:ea typeface="ＭＳ Ｐゴシック" charset="0"/>
                          <a:cs typeface="Times New Roman" charset="0"/>
                        </a:rPr>
                        <a:t>array1</a:t>
                      </a:r>
                      <a:r>
                        <a:rPr kumimoji="0" lang="en-US" sz="2000" b="0" i="0" u="none" strike="noStrike" cap="none" normalizeH="0" baseline="0">
                          <a:ln>
                            <a:noFill/>
                          </a:ln>
                          <a:solidFill>
                            <a:schemeClr val="tx1"/>
                          </a:solidFill>
                          <a:effectLst/>
                          <a:latin typeface="Consolas" charset="0"/>
                          <a:ea typeface="ＭＳ Ｐゴシック" charset="0"/>
                          <a:cs typeface="Times New Roman" charset="0"/>
                        </a:rPr>
                        <a:t>, </a:t>
                      </a:r>
                      <a:r>
                        <a:rPr kumimoji="0" lang="en-US" sz="2000" b="1" i="1" u="none" strike="noStrike" cap="none" normalizeH="0" baseline="0">
                          <a:ln>
                            <a:noFill/>
                          </a:ln>
                          <a:solidFill>
                            <a:schemeClr val="tx1"/>
                          </a:solidFill>
                          <a:effectLst/>
                          <a:latin typeface="Consolas" charset="0"/>
                          <a:ea typeface="ＭＳ Ｐゴシック" charset="0"/>
                          <a:cs typeface="Times New Roman" charset="0"/>
                        </a:rPr>
                        <a:t>array2</a:t>
                      </a:r>
                      <a:r>
                        <a:rPr kumimoji="0" lang="en-US" sz="2000" b="0" i="0" u="none" strike="noStrike" cap="none" normalizeH="0" baseline="0">
                          <a:ln>
                            <a:noFill/>
                          </a:ln>
                          <a:solidFill>
                            <a:schemeClr val="tx1"/>
                          </a:solidFill>
                          <a:effectLst/>
                          <a:latin typeface="Consolas" charset="0"/>
                          <a:ea typeface="ＭＳ Ｐゴシック" charset="0"/>
                          <a:cs typeface="Times New Roman" charset="0"/>
                        </a:rPr>
                        <a:t>)</a:t>
                      </a:r>
                    </a:p>
                  </a:txBody>
                  <a:tcPr marL="100796" marR="100796" marT="50380" marB="50380"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000" b="0" i="0" u="none" strike="noStrike" cap="none" normalizeH="0" baseline="0" dirty="0">
                          <a:ln>
                            <a:noFill/>
                          </a:ln>
                          <a:solidFill>
                            <a:schemeClr val="tx1"/>
                          </a:solidFill>
                          <a:effectLst/>
                          <a:latin typeface="Calibri" charset="0"/>
                          <a:ea typeface="ＭＳ Ｐゴシック" charset="0"/>
                          <a:cs typeface="Times New Roman" charset="0"/>
                        </a:rPr>
                        <a:t>returns </a:t>
                      </a:r>
                      <a:r>
                        <a:rPr kumimoji="0" lang="en-US" sz="2000" b="0" i="0" u="none" strike="noStrike" cap="none" normalizeH="0" baseline="0" dirty="0">
                          <a:ln>
                            <a:noFill/>
                          </a:ln>
                          <a:solidFill>
                            <a:schemeClr val="tx1"/>
                          </a:solidFill>
                          <a:effectLst/>
                          <a:latin typeface="Consolas" charset="0"/>
                          <a:ea typeface="ＭＳ Ｐゴシック" charset="0"/>
                          <a:cs typeface="Times New Roman" charset="0"/>
                        </a:rPr>
                        <a:t>true</a:t>
                      </a:r>
                      <a:r>
                        <a:rPr kumimoji="0" lang="en-US" sz="2000" b="0" i="0" u="none" strike="noStrike" cap="none" normalizeH="0" baseline="0" dirty="0">
                          <a:ln>
                            <a:noFill/>
                          </a:ln>
                          <a:solidFill>
                            <a:schemeClr val="tx1"/>
                          </a:solidFill>
                          <a:effectLst/>
                          <a:latin typeface="Calibri" charset="0"/>
                          <a:ea typeface="ＭＳ Ｐゴシック" charset="0"/>
                          <a:cs typeface="Times New Roman" charset="0"/>
                        </a:rPr>
                        <a:t> if the two arrays contain same elements in the same order</a:t>
                      </a:r>
                    </a:p>
                  </a:txBody>
                  <a:tcPr marL="100796" marR="100796" marT="50380" marB="50380"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403147">
                <a:tc>
                  <a:txBody>
                    <a:body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000" b="0" i="0" u="none" strike="noStrike" cap="none" normalizeH="0" baseline="0">
                          <a:ln>
                            <a:noFill/>
                          </a:ln>
                          <a:solidFill>
                            <a:schemeClr val="tx1"/>
                          </a:solidFill>
                          <a:effectLst/>
                          <a:latin typeface="Consolas" charset="0"/>
                          <a:ea typeface="ＭＳ Ｐゴシック" charset="0"/>
                          <a:cs typeface="Times New Roman" charset="0"/>
                        </a:rPr>
                        <a:t>Arrays.fill(</a:t>
                      </a:r>
                      <a:r>
                        <a:rPr kumimoji="0" lang="en-US" sz="2000" b="1" i="1" u="none" strike="noStrike" cap="none" normalizeH="0" baseline="0">
                          <a:ln>
                            <a:noFill/>
                          </a:ln>
                          <a:solidFill>
                            <a:schemeClr val="tx1"/>
                          </a:solidFill>
                          <a:effectLst/>
                          <a:latin typeface="Consolas" charset="0"/>
                          <a:ea typeface="ＭＳ Ｐゴシック" charset="0"/>
                          <a:cs typeface="Times New Roman" charset="0"/>
                        </a:rPr>
                        <a:t>array</a:t>
                      </a:r>
                      <a:r>
                        <a:rPr kumimoji="0" lang="en-US" sz="2000" b="0" i="0" u="none" strike="noStrike" cap="none" normalizeH="0" baseline="0">
                          <a:ln>
                            <a:noFill/>
                          </a:ln>
                          <a:solidFill>
                            <a:schemeClr val="tx1"/>
                          </a:solidFill>
                          <a:effectLst/>
                          <a:latin typeface="Consolas" charset="0"/>
                          <a:ea typeface="ＭＳ Ｐゴシック" charset="0"/>
                          <a:cs typeface="Times New Roman" charset="0"/>
                        </a:rPr>
                        <a:t>, </a:t>
                      </a:r>
                      <a:r>
                        <a:rPr kumimoji="0" lang="en-US" sz="2000" b="1" i="1" u="none" strike="noStrike" cap="none" normalizeH="0" baseline="0">
                          <a:ln>
                            <a:noFill/>
                          </a:ln>
                          <a:solidFill>
                            <a:schemeClr val="tx1"/>
                          </a:solidFill>
                          <a:effectLst/>
                          <a:latin typeface="Consolas" charset="0"/>
                          <a:ea typeface="ＭＳ Ｐゴシック" charset="0"/>
                          <a:cs typeface="Times New Roman" charset="0"/>
                        </a:rPr>
                        <a:t>value</a:t>
                      </a:r>
                      <a:r>
                        <a:rPr kumimoji="0" lang="en-US" sz="2000" b="0" i="0" u="none" strike="noStrike" cap="none" normalizeH="0" baseline="0">
                          <a:ln>
                            <a:noFill/>
                          </a:ln>
                          <a:solidFill>
                            <a:schemeClr val="tx1"/>
                          </a:solidFill>
                          <a:effectLst/>
                          <a:latin typeface="Consolas" charset="0"/>
                          <a:ea typeface="ＭＳ Ｐゴシック" charset="0"/>
                          <a:cs typeface="Times New Roman" charset="0"/>
                        </a:rPr>
                        <a:t>);</a:t>
                      </a:r>
                    </a:p>
                  </a:txBody>
                  <a:tcPr marL="100796" marR="100796" marT="50380" marB="50380"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000" b="0" i="0" u="none" strike="noStrike" cap="none" normalizeH="0" baseline="0" dirty="0">
                          <a:ln>
                            <a:noFill/>
                          </a:ln>
                          <a:solidFill>
                            <a:schemeClr val="tx1"/>
                          </a:solidFill>
                          <a:effectLst/>
                          <a:latin typeface="Calibri" charset="0"/>
                          <a:ea typeface="ＭＳ Ｐゴシック" charset="0"/>
                          <a:cs typeface="Times New Roman" charset="0"/>
                        </a:rPr>
                        <a:t>sets every element to the given value</a:t>
                      </a:r>
                    </a:p>
                  </a:txBody>
                  <a:tcPr marL="100796" marR="100796" marT="50380" marB="50380"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403147">
                <a:tc>
                  <a:txBody>
                    <a:body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000" b="0" i="0" u="none" strike="noStrike" cap="none" normalizeH="0" baseline="0">
                          <a:ln>
                            <a:noFill/>
                          </a:ln>
                          <a:solidFill>
                            <a:schemeClr val="tx1"/>
                          </a:solidFill>
                          <a:effectLst/>
                          <a:latin typeface="Consolas" charset="0"/>
                          <a:ea typeface="ＭＳ Ｐゴシック" charset="0"/>
                          <a:cs typeface="Times New Roman" charset="0"/>
                        </a:rPr>
                        <a:t>Arrays.sort(</a:t>
                      </a:r>
                      <a:r>
                        <a:rPr kumimoji="0" lang="en-US" sz="2000" b="1" i="1" u="none" strike="noStrike" cap="none" normalizeH="0" baseline="0">
                          <a:ln>
                            <a:noFill/>
                          </a:ln>
                          <a:solidFill>
                            <a:schemeClr val="tx1"/>
                          </a:solidFill>
                          <a:effectLst/>
                          <a:latin typeface="Consolas" charset="0"/>
                          <a:ea typeface="ＭＳ Ｐゴシック" charset="0"/>
                          <a:cs typeface="Times New Roman" charset="0"/>
                        </a:rPr>
                        <a:t>array</a:t>
                      </a:r>
                      <a:r>
                        <a:rPr kumimoji="0" lang="en-US" sz="2000" b="0" i="0" u="none" strike="noStrike" cap="none" normalizeH="0" baseline="0">
                          <a:ln>
                            <a:noFill/>
                          </a:ln>
                          <a:solidFill>
                            <a:schemeClr val="tx1"/>
                          </a:solidFill>
                          <a:effectLst/>
                          <a:latin typeface="Consolas" charset="0"/>
                          <a:ea typeface="ＭＳ Ｐゴシック" charset="0"/>
                          <a:cs typeface="Times New Roman" charset="0"/>
                        </a:rPr>
                        <a:t>);</a:t>
                      </a:r>
                    </a:p>
                  </a:txBody>
                  <a:tcPr marL="100796" marR="100796" marT="50380" marB="50380"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000" b="0" i="0" u="none" strike="noStrike" cap="none" normalizeH="0" baseline="0">
                          <a:ln>
                            <a:noFill/>
                          </a:ln>
                          <a:solidFill>
                            <a:schemeClr val="tx1"/>
                          </a:solidFill>
                          <a:effectLst/>
                          <a:latin typeface="Calibri" charset="0"/>
                          <a:ea typeface="ＭＳ Ｐゴシック" charset="0"/>
                          <a:cs typeface="Times New Roman" charset="0"/>
                        </a:rPr>
                        <a:t>arranges the elements into sorted order</a:t>
                      </a:r>
                    </a:p>
                  </a:txBody>
                  <a:tcPr marL="100796" marR="100796" marT="50380" marB="50380"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5"/>
                  </a:ext>
                </a:extLst>
              </a:tr>
              <a:tr h="705534">
                <a:tc>
                  <a:txBody>
                    <a:body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000" b="0" i="0" u="none" strike="noStrike" cap="none" normalizeH="0" baseline="0">
                          <a:ln>
                            <a:noFill/>
                          </a:ln>
                          <a:solidFill>
                            <a:schemeClr val="tx1"/>
                          </a:solidFill>
                          <a:effectLst/>
                          <a:latin typeface="Consolas" charset="0"/>
                          <a:ea typeface="ＭＳ Ｐゴシック" charset="0"/>
                          <a:cs typeface="Times New Roman" charset="0"/>
                        </a:rPr>
                        <a:t>Arrays.toString(</a:t>
                      </a:r>
                      <a:r>
                        <a:rPr kumimoji="0" lang="en-US" sz="2000" b="1" i="1" u="none" strike="noStrike" cap="none" normalizeH="0" baseline="0">
                          <a:ln>
                            <a:noFill/>
                          </a:ln>
                          <a:solidFill>
                            <a:schemeClr val="tx1"/>
                          </a:solidFill>
                          <a:effectLst/>
                          <a:latin typeface="Consolas" charset="0"/>
                          <a:ea typeface="ＭＳ Ｐゴシック" charset="0"/>
                          <a:cs typeface="Times New Roman" charset="0"/>
                        </a:rPr>
                        <a:t>array</a:t>
                      </a:r>
                      <a:r>
                        <a:rPr kumimoji="0" lang="en-US" sz="2000" b="0" i="0" u="none" strike="noStrike" cap="none" normalizeH="0" baseline="0">
                          <a:ln>
                            <a:noFill/>
                          </a:ln>
                          <a:solidFill>
                            <a:schemeClr val="tx1"/>
                          </a:solidFill>
                          <a:effectLst/>
                          <a:latin typeface="Consolas" charset="0"/>
                          <a:ea typeface="ＭＳ Ｐゴシック" charset="0"/>
                          <a:cs typeface="Times New Roman" charset="0"/>
                        </a:rPr>
                        <a:t>)</a:t>
                      </a:r>
                    </a:p>
                  </a:txBody>
                  <a:tcPr marL="100796" marR="100796" marT="50380" marB="50380"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solidFill>
                      <a:schemeClr val="bg1"/>
                    </a:solidFill>
                  </a:tcPr>
                </a:tc>
                <a:tc>
                  <a:txBody>
                    <a:bodyPr/>
                    <a:lstStyle/>
                    <a:p>
                      <a:pPr marL="0" marR="0" lvl="0" indent="0" algn="l"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000" b="0" i="0" u="none" strike="noStrike" cap="none" normalizeH="0" baseline="0" dirty="0">
                          <a:ln>
                            <a:noFill/>
                          </a:ln>
                          <a:solidFill>
                            <a:schemeClr val="tx1"/>
                          </a:solidFill>
                          <a:effectLst/>
                          <a:latin typeface="Calibri" charset="0"/>
                          <a:ea typeface="ＭＳ Ｐゴシック" charset="0"/>
                          <a:cs typeface="Times New Roman" charset="0"/>
                        </a:rPr>
                        <a:t>returns a string representing the array, such as </a:t>
                      </a:r>
                      <a:r>
                        <a:rPr kumimoji="0" lang="en-US" sz="2000" b="0" i="0" u="none" strike="noStrike" cap="none" normalizeH="0" baseline="0" dirty="0">
                          <a:ln>
                            <a:noFill/>
                          </a:ln>
                          <a:solidFill>
                            <a:schemeClr val="tx1"/>
                          </a:solidFill>
                          <a:effectLst/>
                          <a:latin typeface="Consolas" charset="0"/>
                          <a:ea typeface="ＭＳ Ｐゴシック" charset="0"/>
                          <a:cs typeface="Times New Roman" charset="0"/>
                        </a:rPr>
                        <a:t>"[10, 30, -25, 17]"</a:t>
                      </a:r>
                    </a:p>
                  </a:txBody>
                  <a:tcPr marL="100796" marR="100796" marT="50380" marB="50380"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bl>
          </a:graphicData>
        </a:graphic>
      </p:graphicFrame>
      <p:sp>
        <p:nvSpPr>
          <p:cNvPr id="5" name="Title Placeholder 1">
            <a:extLst>
              <a:ext uri="{FF2B5EF4-FFF2-40B4-BE49-F238E27FC236}">
                <a16:creationId xmlns:a16="http://schemas.microsoft.com/office/drawing/2014/main" id="{723F6346-9F66-1541-9842-3A3517599163}"/>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Array Methods to the Rescue!</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30812324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57507" name="Rectangle 3"/>
          <p:cNvSpPr>
            <a:spLocks noGrp="1" noChangeArrowheads="1"/>
          </p:cNvSpPr>
          <p:nvPr>
            <p:ph type="body" idx="1"/>
          </p:nvPr>
        </p:nvSpPr>
        <p:spPr/>
        <p:txBody>
          <a:bodyPr/>
          <a:lstStyle/>
          <a:p>
            <a:pPr marL="0" indent="0">
              <a:buNone/>
              <a:defRPr/>
            </a:pPr>
            <a:r>
              <a:rPr lang="en-US" sz="3086" dirty="0" err="1">
                <a:latin typeface="Consolas" charset="0"/>
              </a:rPr>
              <a:t>Arrays.toString</a:t>
            </a:r>
            <a:r>
              <a:rPr lang="en-US" sz="3086" dirty="0"/>
              <a:t> accepts an array as a parameter and returns a string representation of its elements.</a:t>
            </a:r>
          </a:p>
          <a:p>
            <a:pPr lvl="1" eaLnBrk="1" hangingPunct="1">
              <a:buFontTx/>
              <a:buNone/>
              <a:defRPr/>
            </a:pPr>
            <a:endParaRPr lang="en-US" sz="3086" dirty="0">
              <a:latin typeface="Consolas" charset="0"/>
            </a:endParaRPr>
          </a:p>
          <a:p>
            <a:pPr lvl="1" eaLnBrk="1" hangingPunct="1">
              <a:buFontTx/>
              <a:buNone/>
              <a:defRPr/>
            </a:pPr>
            <a:r>
              <a:rPr lang="en-US" sz="3086" dirty="0">
                <a:latin typeface="Consolas" charset="0"/>
              </a:rPr>
              <a:t>  </a:t>
            </a:r>
            <a:r>
              <a:rPr lang="en-US" sz="3086" b="1" dirty="0" err="1">
                <a:solidFill>
                  <a:srgbClr val="7030A0"/>
                </a:solidFill>
                <a:latin typeface="Consolas" charset="0"/>
              </a:rPr>
              <a:t>int</a:t>
            </a:r>
            <a:r>
              <a:rPr lang="en-US" sz="3086" dirty="0">
                <a:latin typeface="Consolas" charset="0"/>
              </a:rPr>
              <a:t>[] e = {0, 2, 4, 6, 8};</a:t>
            </a:r>
          </a:p>
          <a:p>
            <a:pPr lvl="1" eaLnBrk="1" hangingPunct="1">
              <a:buFont typeface="Wingdings" charset="0"/>
              <a:buNone/>
              <a:defRPr/>
            </a:pPr>
            <a:r>
              <a:rPr lang="en-US" sz="3086" dirty="0">
                <a:latin typeface="Consolas" charset="0"/>
              </a:rPr>
              <a:t>  e[1] = e[3] + e[4]; </a:t>
            </a:r>
          </a:p>
          <a:p>
            <a:pPr lvl="1" eaLnBrk="1" hangingPunct="1">
              <a:buFont typeface="Wingdings" charset="0"/>
              <a:buNone/>
              <a:defRPr/>
            </a:pPr>
            <a:r>
              <a:rPr lang="en-US" sz="3086" dirty="0">
                <a:latin typeface="Consolas" charset="0"/>
              </a:rPr>
              <a:t>  </a:t>
            </a:r>
            <a:r>
              <a:rPr lang="en-US" sz="3086" dirty="0" err="1">
                <a:latin typeface="Consolas" charset="0"/>
              </a:rPr>
              <a:t>println</a:t>
            </a:r>
            <a:r>
              <a:rPr lang="en-US" sz="3086" dirty="0">
                <a:latin typeface="Consolas" charset="0"/>
              </a:rPr>
              <a:t>(</a:t>
            </a:r>
            <a:r>
              <a:rPr lang="en-US" sz="3086" dirty="0">
                <a:solidFill>
                  <a:srgbClr val="0070C0"/>
                </a:solidFill>
                <a:latin typeface="Consolas" charset="0"/>
              </a:rPr>
              <a:t>"e is " </a:t>
            </a:r>
            <a:r>
              <a:rPr lang="en-US" sz="3086" dirty="0">
                <a:latin typeface="Consolas" charset="0"/>
              </a:rPr>
              <a:t>+ </a:t>
            </a:r>
            <a:r>
              <a:rPr lang="en-US" sz="3086" b="1" dirty="0" err="1">
                <a:latin typeface="Consolas" charset="0"/>
              </a:rPr>
              <a:t>Arrays.toString</a:t>
            </a:r>
            <a:r>
              <a:rPr lang="en-US" sz="3086" b="1" dirty="0">
                <a:latin typeface="Consolas" charset="0"/>
              </a:rPr>
              <a:t>(e)</a:t>
            </a:r>
            <a:r>
              <a:rPr lang="en-US" sz="3086" dirty="0">
                <a:latin typeface="Consolas" charset="0"/>
              </a:rPr>
              <a:t>);</a:t>
            </a:r>
          </a:p>
          <a:p>
            <a:pPr lvl="1" eaLnBrk="1" hangingPunct="1">
              <a:buFont typeface="Wingdings" charset="0"/>
              <a:buNone/>
              <a:defRPr/>
            </a:pPr>
            <a:endParaRPr lang="en-US" sz="3086" dirty="0">
              <a:latin typeface="Consolas" charset="0"/>
            </a:endParaRPr>
          </a:p>
          <a:p>
            <a:pPr lvl="1" eaLnBrk="1" hangingPunct="1">
              <a:buFont typeface="Wingdings" charset="0"/>
              <a:buNone/>
              <a:defRPr/>
            </a:pPr>
            <a:r>
              <a:rPr lang="en-US" sz="3086" dirty="0"/>
              <a:t>	Output:</a:t>
            </a:r>
          </a:p>
          <a:p>
            <a:pPr lvl="1" eaLnBrk="1" hangingPunct="1">
              <a:buFont typeface="Wingdings" charset="0"/>
              <a:buNone/>
              <a:defRPr/>
            </a:pPr>
            <a:r>
              <a:rPr lang="en-US" sz="3086" dirty="0">
                <a:latin typeface="Courier New" charset="0"/>
              </a:rPr>
              <a:t>	</a:t>
            </a:r>
            <a:r>
              <a:rPr lang="en-US" sz="3086" dirty="0">
                <a:latin typeface="Consolas" charset="0"/>
              </a:rPr>
              <a:t>e is [0, 14, 4, 6, 8]</a:t>
            </a:r>
          </a:p>
        </p:txBody>
      </p:sp>
      <p:sp>
        <p:nvSpPr>
          <p:cNvPr id="3" name="Title 2">
            <a:extLst>
              <a:ext uri="{FF2B5EF4-FFF2-40B4-BE49-F238E27FC236}">
                <a16:creationId xmlns:a16="http://schemas.microsoft.com/office/drawing/2014/main" id="{977F5827-0D79-D844-920C-0AB4D06086A4}"/>
              </a:ext>
            </a:extLst>
          </p:cNvPr>
          <p:cNvSpPr>
            <a:spLocks noGrp="1"/>
          </p:cNvSpPr>
          <p:nvPr>
            <p:ph type="title"/>
          </p:nvPr>
        </p:nvSpPr>
        <p:spPr/>
        <p:txBody>
          <a:bodyPr/>
          <a:lstStyle/>
          <a:p>
            <a:endParaRPr lang="en-US"/>
          </a:p>
        </p:txBody>
      </p:sp>
      <p:sp>
        <p:nvSpPr>
          <p:cNvPr id="6" name="Title Placeholder 1">
            <a:extLst>
              <a:ext uri="{FF2B5EF4-FFF2-40B4-BE49-F238E27FC236}">
                <a16:creationId xmlns:a16="http://schemas.microsoft.com/office/drawing/2014/main" id="{48116287-3716-F740-9968-CD099A6012CE}"/>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Array Methods to the Rescue!</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82186106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968" dirty="0"/>
              <a:t>Passing Arrays Between Methods</a:t>
            </a:r>
          </a:p>
        </p:txBody>
      </p:sp>
      <p:sp>
        <p:nvSpPr>
          <p:cNvPr id="3" name="Content Placeholder 2"/>
          <p:cNvSpPr>
            <a:spLocks noGrp="1"/>
          </p:cNvSpPr>
          <p:nvPr>
            <p:ph idx="1"/>
          </p:nvPr>
        </p:nvSpPr>
        <p:spPr/>
        <p:txBody>
          <a:bodyPr/>
          <a:lstStyle/>
          <a:p>
            <a:r>
              <a:rPr lang="en-US" sz="3086" dirty="0"/>
              <a:t>Arrays are just another variable type, so methods can take arrays as parameters and return an array.</a:t>
            </a:r>
          </a:p>
          <a:p>
            <a:endParaRPr lang="en-US" sz="3086" dirty="0"/>
          </a:p>
          <a:p>
            <a:pPr marL="0" indent="0">
              <a:buNone/>
            </a:pPr>
            <a:r>
              <a:rPr lang="en-US" sz="3086" b="1" dirty="0">
                <a:solidFill>
                  <a:srgbClr val="7030A0"/>
                </a:solidFill>
                <a:latin typeface="Consolas" charset="0"/>
                <a:ea typeface="Consolas" charset="0"/>
                <a:cs typeface="Consolas" charset="0"/>
              </a:rPr>
              <a:t>private</a:t>
            </a:r>
            <a:r>
              <a:rPr lang="en-US" sz="3086" dirty="0">
                <a:solidFill>
                  <a:srgbClr val="7030A0"/>
                </a:solidFill>
                <a:latin typeface="Consolas" charset="0"/>
                <a:ea typeface="Consolas" charset="0"/>
                <a:cs typeface="Consolas" charset="0"/>
              </a:rPr>
              <a:t> </a:t>
            </a:r>
            <a:r>
              <a:rPr lang="en-US" sz="3086" b="1" dirty="0" err="1">
                <a:solidFill>
                  <a:srgbClr val="7030A0"/>
                </a:solidFill>
                <a:latin typeface="Consolas" charset="0"/>
                <a:ea typeface="Consolas" charset="0"/>
                <a:cs typeface="Consolas" charset="0"/>
              </a:rPr>
              <a:t>int</a:t>
            </a:r>
            <a:r>
              <a:rPr lang="en-US" sz="3086" dirty="0">
                <a:solidFill>
                  <a:srgbClr val="7030A0"/>
                </a:solidFill>
                <a:latin typeface="Consolas" charset="0"/>
                <a:ea typeface="Consolas" charset="0"/>
                <a:cs typeface="Consolas" charset="0"/>
              </a:rPr>
              <a:t> </a:t>
            </a:r>
            <a:r>
              <a:rPr lang="en-US" sz="3086" dirty="0" err="1">
                <a:latin typeface="Consolas" charset="0"/>
                <a:ea typeface="Consolas" charset="0"/>
                <a:cs typeface="Consolas" charset="0"/>
              </a:rPr>
              <a:t>passArray</a:t>
            </a:r>
            <a:r>
              <a:rPr lang="en-US" sz="3086" dirty="0">
                <a:latin typeface="Consolas" charset="0"/>
                <a:ea typeface="Consolas" charset="0"/>
                <a:cs typeface="Consolas" charset="0"/>
              </a:rPr>
              <a:t>(</a:t>
            </a:r>
            <a:r>
              <a:rPr lang="en-US" sz="3086" b="1" dirty="0" err="1">
                <a:solidFill>
                  <a:srgbClr val="7030A0"/>
                </a:solidFill>
                <a:latin typeface="Consolas" charset="0"/>
                <a:ea typeface="Consolas" charset="0"/>
                <a:cs typeface="Consolas" charset="0"/>
              </a:rPr>
              <a:t>int</a:t>
            </a:r>
            <a:r>
              <a:rPr lang="en-US" sz="3086" dirty="0">
                <a:latin typeface="Consolas" charset="0"/>
                <a:ea typeface="Consolas" charset="0"/>
                <a:cs typeface="Consolas" charset="0"/>
              </a:rPr>
              <a:t>[] numbers) {</a:t>
            </a:r>
          </a:p>
          <a:p>
            <a:pPr marL="0" indent="0">
              <a:buNone/>
            </a:pPr>
            <a:r>
              <a:rPr lang="en-US" sz="3086" dirty="0">
                <a:latin typeface="Consolas" charset="0"/>
                <a:ea typeface="Consolas" charset="0"/>
                <a:cs typeface="Consolas" charset="0"/>
              </a:rPr>
              <a:t>	...</a:t>
            </a:r>
          </a:p>
          <a:p>
            <a:pPr marL="0" indent="0">
              <a:buNone/>
            </a:pPr>
            <a:r>
              <a:rPr lang="en-US" sz="3086" dirty="0">
                <a:latin typeface="Consolas" charset="0"/>
                <a:ea typeface="Consolas" charset="0"/>
                <a:cs typeface="Consolas" charset="0"/>
              </a:rPr>
              <a:t>}</a:t>
            </a:r>
          </a:p>
          <a:p>
            <a:pPr marL="0" indent="0">
              <a:buNone/>
            </a:pPr>
            <a:endParaRPr lang="en-US" sz="3086" dirty="0">
              <a:latin typeface="Consolas" charset="0"/>
              <a:ea typeface="Consolas" charset="0"/>
              <a:cs typeface="Consolas" charset="0"/>
            </a:endParaRPr>
          </a:p>
          <a:p>
            <a:pPr marL="0" indent="0">
              <a:buNone/>
            </a:pPr>
            <a:r>
              <a:rPr lang="en-US" sz="3086" b="1" dirty="0">
                <a:solidFill>
                  <a:srgbClr val="7030A0"/>
                </a:solidFill>
                <a:latin typeface="Consolas" charset="0"/>
                <a:ea typeface="Consolas" charset="0"/>
                <a:cs typeface="Consolas" charset="0"/>
              </a:rPr>
              <a:t>private </a:t>
            </a:r>
            <a:r>
              <a:rPr lang="en-US" sz="3086" b="1" dirty="0" err="1">
                <a:solidFill>
                  <a:srgbClr val="7030A0"/>
                </a:solidFill>
                <a:latin typeface="Consolas" charset="0"/>
                <a:ea typeface="Consolas" charset="0"/>
                <a:cs typeface="Consolas" charset="0"/>
              </a:rPr>
              <a:t>int</a:t>
            </a:r>
            <a:r>
              <a:rPr lang="en-US" sz="3086" dirty="0">
                <a:latin typeface="Consolas" charset="0"/>
                <a:ea typeface="Consolas" charset="0"/>
                <a:cs typeface="Consolas" charset="0"/>
              </a:rPr>
              <a:t>[] </a:t>
            </a:r>
            <a:r>
              <a:rPr lang="en-US" sz="3086" dirty="0" err="1">
                <a:latin typeface="Consolas" charset="0"/>
                <a:ea typeface="Consolas" charset="0"/>
                <a:cs typeface="Consolas" charset="0"/>
              </a:rPr>
              <a:t>returnArray</a:t>
            </a:r>
            <a:r>
              <a:rPr lang="en-US" sz="3086" dirty="0">
                <a:latin typeface="Consolas" charset="0"/>
                <a:ea typeface="Consolas" charset="0"/>
                <a:cs typeface="Consolas" charset="0"/>
              </a:rPr>
              <a:t>(...) {</a:t>
            </a:r>
          </a:p>
          <a:p>
            <a:pPr marL="0" indent="0">
              <a:buNone/>
            </a:pPr>
            <a:r>
              <a:rPr lang="en-US" sz="3086" dirty="0">
                <a:latin typeface="Consolas" charset="0"/>
                <a:ea typeface="Consolas" charset="0"/>
                <a:cs typeface="Consolas" charset="0"/>
              </a:rPr>
              <a:t>	...</a:t>
            </a:r>
          </a:p>
          <a:p>
            <a:pPr marL="0" indent="0">
              <a:buNone/>
            </a:pPr>
            <a:r>
              <a:rPr lang="en-US" sz="3086" dirty="0">
                <a:latin typeface="Consolas" charset="0"/>
                <a:ea typeface="Consolas" charset="0"/>
                <a:cs typeface="Consolas" charset="0"/>
              </a:rPr>
              <a:t>	</a:t>
            </a:r>
            <a:r>
              <a:rPr lang="en-US" sz="3086" b="1" dirty="0">
                <a:solidFill>
                  <a:srgbClr val="7030A0"/>
                </a:solidFill>
                <a:latin typeface="Consolas" charset="0"/>
                <a:ea typeface="Consolas" charset="0"/>
                <a:cs typeface="Consolas" charset="0"/>
              </a:rPr>
              <a:t>return</a:t>
            </a:r>
            <a:r>
              <a:rPr lang="en-US" sz="3086" dirty="0">
                <a:solidFill>
                  <a:srgbClr val="7030A0"/>
                </a:solidFill>
                <a:latin typeface="Consolas" charset="0"/>
                <a:ea typeface="Consolas" charset="0"/>
                <a:cs typeface="Consolas" charset="0"/>
              </a:rPr>
              <a:t> </a:t>
            </a:r>
            <a:r>
              <a:rPr lang="en-US" sz="3086" dirty="0" err="1">
                <a:latin typeface="Consolas" charset="0"/>
                <a:ea typeface="Consolas" charset="0"/>
                <a:cs typeface="Consolas" charset="0"/>
              </a:rPr>
              <a:t>newArray</a:t>
            </a:r>
            <a:r>
              <a:rPr lang="en-US" sz="3086" dirty="0">
                <a:latin typeface="Consolas" charset="0"/>
                <a:ea typeface="Consolas" charset="0"/>
                <a:cs typeface="Consolas" charset="0"/>
              </a:rPr>
              <a:t>;</a:t>
            </a:r>
          </a:p>
          <a:p>
            <a:pPr marL="0" indent="0">
              <a:buNone/>
            </a:pPr>
            <a:r>
              <a:rPr lang="en-US" sz="3086" dirty="0">
                <a:latin typeface="Consolas" charset="0"/>
                <a:ea typeface="Consolas" charset="0"/>
                <a:cs typeface="Consolas" charset="0"/>
              </a:rPr>
              <a:t>}</a:t>
            </a:r>
          </a:p>
        </p:txBody>
      </p:sp>
      <p:sp>
        <p:nvSpPr>
          <p:cNvPr id="4" name="Title Placeholder 1">
            <a:extLst>
              <a:ext uri="{FF2B5EF4-FFF2-40B4-BE49-F238E27FC236}">
                <a16:creationId xmlns:a16="http://schemas.microsoft.com/office/drawing/2014/main" id="{E1B81C15-A853-2C4A-B3C5-E3B9DDD19888}"/>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Arrays as Parameters</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364189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Arrays: Pass By Reference</a:t>
            </a:r>
          </a:p>
        </p:txBody>
      </p:sp>
      <p:sp>
        <p:nvSpPr>
          <p:cNvPr id="3" name="Content Placeholder 2"/>
          <p:cNvSpPr>
            <a:spLocks noGrp="1"/>
          </p:cNvSpPr>
          <p:nvPr>
            <p:ph idx="1"/>
          </p:nvPr>
        </p:nvSpPr>
        <p:spPr/>
        <p:txBody>
          <a:bodyPr/>
          <a:lstStyle/>
          <a:p>
            <a:pPr marL="0" indent="0">
              <a:buNone/>
            </a:pPr>
            <a:r>
              <a:rPr lang="en-US" sz="3086" b="1" dirty="0">
                <a:solidFill>
                  <a:srgbClr val="7030A0"/>
                </a:solidFill>
                <a:latin typeface="Consolas" charset="0"/>
                <a:ea typeface="Consolas" charset="0"/>
                <a:cs typeface="Consolas" charset="0"/>
              </a:rPr>
              <a:t>public void </a:t>
            </a:r>
            <a:r>
              <a:rPr lang="en-US" sz="3086" dirty="0">
                <a:latin typeface="Consolas" charset="0"/>
                <a:ea typeface="Consolas" charset="0"/>
                <a:cs typeface="Consolas" charset="0"/>
              </a:rPr>
              <a:t>run() {</a:t>
            </a:r>
            <a:br>
              <a:rPr lang="en-US" sz="3086" dirty="0">
                <a:latin typeface="Consolas" charset="0"/>
                <a:ea typeface="Consolas" charset="0"/>
                <a:cs typeface="Consolas" charset="0"/>
              </a:rPr>
            </a:br>
            <a:r>
              <a:rPr lang="en-US" sz="3086" dirty="0">
                <a:latin typeface="Consolas" charset="0"/>
                <a:ea typeface="Consolas" charset="0"/>
                <a:cs typeface="Consolas" charset="0"/>
              </a:rPr>
              <a:t>	</a:t>
            </a:r>
            <a:r>
              <a:rPr lang="en-US" sz="3086" b="1" dirty="0" err="1">
                <a:solidFill>
                  <a:srgbClr val="7030A0"/>
                </a:solidFill>
                <a:latin typeface="Consolas" charset="0"/>
                <a:ea typeface="Consolas" charset="0"/>
                <a:cs typeface="Consolas" charset="0"/>
              </a:rPr>
              <a:t>int</a:t>
            </a:r>
            <a:r>
              <a:rPr lang="en-US" sz="3086" dirty="0">
                <a:latin typeface="Consolas" charset="0"/>
                <a:ea typeface="Consolas" charset="0"/>
                <a:cs typeface="Consolas" charset="0"/>
              </a:rPr>
              <a:t>[] numbers = </a:t>
            </a:r>
            <a:r>
              <a:rPr lang="en-US" sz="3086" b="1" dirty="0">
                <a:solidFill>
                  <a:srgbClr val="7030A0"/>
                </a:solidFill>
                <a:latin typeface="Consolas" charset="0"/>
                <a:ea typeface="Consolas" charset="0"/>
                <a:cs typeface="Consolas" charset="0"/>
              </a:rPr>
              <a:t>new </a:t>
            </a:r>
            <a:r>
              <a:rPr lang="en-US" sz="3086" b="1" dirty="0" err="1">
                <a:solidFill>
                  <a:srgbClr val="7030A0"/>
                </a:solidFill>
                <a:latin typeface="Consolas" charset="0"/>
                <a:ea typeface="Consolas" charset="0"/>
                <a:cs typeface="Consolas" charset="0"/>
              </a:rPr>
              <a:t>int</a:t>
            </a:r>
            <a:r>
              <a:rPr lang="en-US" sz="3086" dirty="0">
                <a:latin typeface="Consolas" charset="0"/>
                <a:ea typeface="Consolas" charset="0"/>
                <a:cs typeface="Consolas" charset="0"/>
              </a:rPr>
              <a:t>[7];</a:t>
            </a:r>
          </a:p>
          <a:p>
            <a:pPr marL="0" indent="0">
              <a:buNone/>
            </a:pPr>
            <a:r>
              <a:rPr lang="en-US" sz="3086" dirty="0">
                <a:latin typeface="Consolas" charset="0"/>
                <a:ea typeface="Consolas" charset="0"/>
                <a:cs typeface="Consolas" charset="0"/>
              </a:rPr>
              <a:t>	</a:t>
            </a:r>
            <a:r>
              <a:rPr lang="en-US" sz="3086" dirty="0" err="1">
                <a:latin typeface="Consolas" charset="0"/>
                <a:ea typeface="Consolas" charset="0"/>
                <a:cs typeface="Consolas" charset="0"/>
              </a:rPr>
              <a:t>fillArray</a:t>
            </a:r>
            <a:r>
              <a:rPr lang="en-US" sz="3086" dirty="0">
                <a:latin typeface="Consolas" charset="0"/>
                <a:ea typeface="Consolas" charset="0"/>
                <a:cs typeface="Consolas" charset="0"/>
              </a:rPr>
              <a:t>(numbers);</a:t>
            </a:r>
          </a:p>
          <a:p>
            <a:pPr marL="0" indent="0">
              <a:buNone/>
            </a:pPr>
            <a:r>
              <a:rPr lang="en-US" sz="3086" dirty="0">
                <a:latin typeface="Consolas" charset="0"/>
                <a:ea typeface="Consolas" charset="0"/>
                <a:cs typeface="Consolas" charset="0"/>
              </a:rPr>
              <a:t>	</a:t>
            </a:r>
            <a:r>
              <a:rPr lang="en-US" sz="3086" dirty="0" err="1">
                <a:latin typeface="Consolas" charset="0"/>
                <a:ea typeface="Consolas" charset="0"/>
                <a:cs typeface="Consolas" charset="0"/>
              </a:rPr>
              <a:t>println</a:t>
            </a:r>
            <a:r>
              <a:rPr lang="en-US" sz="3086" dirty="0">
                <a:latin typeface="Consolas" charset="0"/>
                <a:ea typeface="Consolas" charset="0"/>
                <a:cs typeface="Consolas" charset="0"/>
              </a:rPr>
              <a:t>(</a:t>
            </a:r>
            <a:r>
              <a:rPr lang="en-US" sz="3086" dirty="0" err="1">
                <a:latin typeface="Consolas" charset="0"/>
                <a:ea typeface="Consolas" charset="0"/>
                <a:cs typeface="Consolas" charset="0"/>
              </a:rPr>
              <a:t>Arrays.toString</a:t>
            </a:r>
            <a:r>
              <a:rPr lang="en-US" sz="3086" dirty="0">
                <a:latin typeface="Consolas" charset="0"/>
                <a:ea typeface="Consolas" charset="0"/>
                <a:cs typeface="Consolas" charset="0"/>
              </a:rPr>
              <a:t>(numbers));</a:t>
            </a:r>
          </a:p>
          <a:p>
            <a:pPr marL="0" indent="0">
              <a:buNone/>
            </a:pPr>
            <a:r>
              <a:rPr lang="en-US" sz="3086" dirty="0">
                <a:latin typeface="Consolas" charset="0"/>
                <a:ea typeface="Consolas" charset="0"/>
                <a:cs typeface="Consolas" charset="0"/>
              </a:rPr>
              <a:t>}</a:t>
            </a:r>
          </a:p>
          <a:p>
            <a:pPr marL="0" indent="0">
              <a:buNone/>
            </a:pPr>
            <a:endParaRPr lang="en-US" sz="3086" dirty="0">
              <a:latin typeface="Consolas" charset="0"/>
              <a:ea typeface="Consolas" charset="0"/>
              <a:cs typeface="Consolas" charset="0"/>
            </a:endParaRPr>
          </a:p>
          <a:p>
            <a:pPr marL="0" indent="0">
              <a:buNone/>
            </a:pPr>
            <a:r>
              <a:rPr lang="en-US" sz="3086" b="1" dirty="0">
                <a:solidFill>
                  <a:srgbClr val="7030A0"/>
                </a:solidFill>
                <a:latin typeface="Consolas" charset="0"/>
                <a:ea typeface="Consolas" charset="0"/>
                <a:cs typeface="Consolas" charset="0"/>
              </a:rPr>
              <a:t>private void </a:t>
            </a:r>
            <a:r>
              <a:rPr lang="en-US" sz="3086" dirty="0" err="1">
                <a:latin typeface="Consolas" charset="0"/>
                <a:ea typeface="Consolas" charset="0"/>
                <a:cs typeface="Consolas" charset="0"/>
              </a:rPr>
              <a:t>fillArray</a:t>
            </a:r>
            <a:r>
              <a:rPr lang="en-US" sz="3086" dirty="0">
                <a:latin typeface="Consolas" charset="0"/>
                <a:ea typeface="Consolas" charset="0"/>
                <a:cs typeface="Consolas" charset="0"/>
              </a:rPr>
              <a:t>(</a:t>
            </a:r>
            <a:r>
              <a:rPr lang="en-US" sz="3086" b="1" dirty="0" err="1">
                <a:solidFill>
                  <a:srgbClr val="7030A0"/>
                </a:solidFill>
                <a:latin typeface="Consolas" charset="0"/>
                <a:ea typeface="Consolas" charset="0"/>
                <a:cs typeface="Consolas" charset="0"/>
              </a:rPr>
              <a:t>int</a:t>
            </a:r>
            <a:r>
              <a:rPr lang="en-US" sz="3086" dirty="0">
                <a:latin typeface="Consolas" charset="0"/>
                <a:ea typeface="Consolas" charset="0"/>
                <a:cs typeface="Consolas" charset="0"/>
              </a:rPr>
              <a:t>[] </a:t>
            </a:r>
            <a:r>
              <a:rPr lang="en-US" sz="3086" dirty="0" err="1">
                <a:latin typeface="Consolas" charset="0"/>
                <a:ea typeface="Consolas" charset="0"/>
                <a:cs typeface="Consolas" charset="0"/>
              </a:rPr>
              <a:t>arr</a:t>
            </a:r>
            <a:r>
              <a:rPr lang="en-US" sz="3086" dirty="0">
                <a:latin typeface="Consolas" charset="0"/>
                <a:ea typeface="Consolas" charset="0"/>
                <a:cs typeface="Consolas" charset="0"/>
              </a:rPr>
              <a:t>) {</a:t>
            </a:r>
          </a:p>
          <a:p>
            <a:pPr marL="0" indent="0">
              <a:buNone/>
            </a:pPr>
            <a:r>
              <a:rPr lang="en-US" sz="3086" dirty="0">
                <a:latin typeface="Consolas" charset="0"/>
                <a:ea typeface="Consolas" charset="0"/>
                <a:cs typeface="Consolas" charset="0"/>
              </a:rPr>
              <a:t>	</a:t>
            </a:r>
            <a:r>
              <a:rPr lang="en-US" sz="3086" b="1" dirty="0">
                <a:solidFill>
                  <a:srgbClr val="7030A0"/>
                </a:solidFill>
                <a:latin typeface="Consolas" charset="0"/>
                <a:ea typeface="Consolas" charset="0"/>
                <a:cs typeface="Consolas" charset="0"/>
              </a:rPr>
              <a:t>for</a:t>
            </a:r>
            <a:r>
              <a:rPr lang="en-US" sz="3086" dirty="0">
                <a:solidFill>
                  <a:srgbClr val="7030A0"/>
                </a:solidFill>
                <a:latin typeface="Consolas" charset="0"/>
                <a:ea typeface="Consolas" charset="0"/>
                <a:cs typeface="Consolas" charset="0"/>
              </a:rPr>
              <a:t> </a:t>
            </a:r>
            <a:r>
              <a:rPr lang="en-US" sz="3086" dirty="0">
                <a:latin typeface="Consolas" charset="0"/>
                <a:ea typeface="Consolas" charset="0"/>
                <a:cs typeface="Consolas" charset="0"/>
              </a:rPr>
              <a:t>(</a:t>
            </a:r>
            <a:r>
              <a:rPr lang="en-US" sz="3086" b="1" dirty="0" err="1">
                <a:solidFill>
                  <a:srgbClr val="7030A0"/>
                </a:solidFill>
                <a:latin typeface="Consolas" charset="0"/>
                <a:ea typeface="Consolas" charset="0"/>
                <a:cs typeface="Consolas" charset="0"/>
              </a:rPr>
              <a:t>int</a:t>
            </a:r>
            <a:r>
              <a:rPr lang="en-US" sz="3086" dirty="0">
                <a:latin typeface="Consolas" charset="0"/>
                <a:ea typeface="Consolas" charset="0"/>
                <a:cs typeface="Consolas" charset="0"/>
              </a:rPr>
              <a:t> </a:t>
            </a:r>
            <a:r>
              <a:rPr lang="en-US" sz="3086" dirty="0" err="1">
                <a:latin typeface="Consolas" charset="0"/>
                <a:ea typeface="Consolas" charset="0"/>
                <a:cs typeface="Consolas" charset="0"/>
              </a:rPr>
              <a:t>i</a:t>
            </a:r>
            <a:r>
              <a:rPr lang="en-US" sz="3086" dirty="0">
                <a:latin typeface="Consolas" charset="0"/>
                <a:ea typeface="Consolas" charset="0"/>
                <a:cs typeface="Consolas" charset="0"/>
              </a:rPr>
              <a:t> = 0; </a:t>
            </a:r>
            <a:r>
              <a:rPr lang="en-US" sz="3086" dirty="0" err="1">
                <a:latin typeface="Consolas" charset="0"/>
                <a:ea typeface="Consolas" charset="0"/>
                <a:cs typeface="Consolas" charset="0"/>
              </a:rPr>
              <a:t>i</a:t>
            </a:r>
            <a:r>
              <a:rPr lang="en-US" sz="3086" dirty="0">
                <a:latin typeface="Consolas" charset="0"/>
                <a:ea typeface="Consolas" charset="0"/>
                <a:cs typeface="Consolas" charset="0"/>
              </a:rPr>
              <a:t> &lt; </a:t>
            </a:r>
            <a:r>
              <a:rPr lang="en-US" sz="3086" dirty="0" err="1">
                <a:latin typeface="Consolas" charset="0"/>
                <a:ea typeface="Consolas" charset="0"/>
                <a:cs typeface="Consolas" charset="0"/>
              </a:rPr>
              <a:t>arr.length</a:t>
            </a:r>
            <a:r>
              <a:rPr lang="en-US" sz="3086" dirty="0">
                <a:latin typeface="Consolas" charset="0"/>
                <a:ea typeface="Consolas" charset="0"/>
                <a:cs typeface="Consolas" charset="0"/>
              </a:rPr>
              <a:t>; </a:t>
            </a:r>
            <a:r>
              <a:rPr lang="en-US" sz="3086" dirty="0" err="1">
                <a:latin typeface="Consolas" charset="0"/>
                <a:ea typeface="Consolas" charset="0"/>
                <a:cs typeface="Consolas" charset="0"/>
              </a:rPr>
              <a:t>i</a:t>
            </a:r>
            <a:r>
              <a:rPr lang="en-US" sz="3086" dirty="0">
                <a:latin typeface="Consolas" charset="0"/>
                <a:ea typeface="Consolas" charset="0"/>
                <a:cs typeface="Consolas" charset="0"/>
              </a:rPr>
              <a:t>++) {</a:t>
            </a:r>
          </a:p>
          <a:p>
            <a:pPr marL="0" indent="0">
              <a:buNone/>
            </a:pPr>
            <a:r>
              <a:rPr lang="en-US" sz="3086" dirty="0">
                <a:latin typeface="Consolas" charset="0"/>
                <a:ea typeface="Consolas" charset="0"/>
                <a:cs typeface="Consolas" charset="0"/>
              </a:rPr>
              <a:t>		</a:t>
            </a:r>
            <a:r>
              <a:rPr lang="en-US" sz="3086" dirty="0" err="1">
                <a:latin typeface="Consolas" charset="0"/>
                <a:ea typeface="Consolas" charset="0"/>
                <a:cs typeface="Consolas" charset="0"/>
              </a:rPr>
              <a:t>arr</a:t>
            </a:r>
            <a:r>
              <a:rPr lang="en-US" sz="3086" dirty="0">
                <a:latin typeface="Consolas" charset="0"/>
                <a:ea typeface="Consolas" charset="0"/>
                <a:cs typeface="Consolas" charset="0"/>
              </a:rPr>
              <a:t>[</a:t>
            </a:r>
            <a:r>
              <a:rPr lang="en-US" sz="3086" dirty="0" err="1">
                <a:latin typeface="Consolas" charset="0"/>
                <a:ea typeface="Consolas" charset="0"/>
                <a:cs typeface="Consolas" charset="0"/>
              </a:rPr>
              <a:t>i</a:t>
            </a:r>
            <a:r>
              <a:rPr lang="en-US" sz="3086" dirty="0">
                <a:latin typeface="Consolas" charset="0"/>
                <a:ea typeface="Consolas" charset="0"/>
                <a:cs typeface="Consolas" charset="0"/>
              </a:rPr>
              <a:t>] = 2 * </a:t>
            </a:r>
            <a:r>
              <a:rPr lang="en-US" sz="3086" dirty="0" err="1">
                <a:latin typeface="Consolas" charset="0"/>
                <a:ea typeface="Consolas" charset="0"/>
                <a:cs typeface="Consolas" charset="0"/>
              </a:rPr>
              <a:t>i</a:t>
            </a:r>
            <a:r>
              <a:rPr lang="en-US" sz="3086" dirty="0">
                <a:latin typeface="Consolas" charset="0"/>
                <a:ea typeface="Consolas" charset="0"/>
                <a:cs typeface="Consolas" charset="0"/>
              </a:rPr>
              <a:t>;</a:t>
            </a:r>
          </a:p>
          <a:p>
            <a:pPr marL="0" indent="0">
              <a:buNone/>
            </a:pPr>
            <a:r>
              <a:rPr lang="en-US" sz="3086" dirty="0">
                <a:latin typeface="Consolas" charset="0"/>
                <a:ea typeface="Consolas" charset="0"/>
                <a:cs typeface="Consolas" charset="0"/>
              </a:rPr>
              <a:t>	}</a:t>
            </a:r>
          </a:p>
          <a:p>
            <a:pPr marL="0" indent="0">
              <a:buNone/>
            </a:pPr>
            <a:r>
              <a:rPr lang="en-US" sz="3086" dirty="0">
                <a:latin typeface="Consolas" charset="0"/>
                <a:ea typeface="Consolas" charset="0"/>
                <a:cs typeface="Consolas" charset="0"/>
              </a:rPr>
              <a:t>}</a:t>
            </a:r>
          </a:p>
        </p:txBody>
      </p:sp>
      <p:sp>
        <p:nvSpPr>
          <p:cNvPr id="4" name="Title Placeholder 1">
            <a:extLst>
              <a:ext uri="{FF2B5EF4-FFF2-40B4-BE49-F238E27FC236}">
                <a16:creationId xmlns:a16="http://schemas.microsoft.com/office/drawing/2014/main" id="{1FE0047A-5A10-0847-90AB-D9B1A5EAFBDB}"/>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Arrays as Parameters</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560522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extBox 1"/>
          <p:cNvSpPr txBox="1">
            <a:spLocks noChangeArrowheads="1"/>
          </p:cNvSpPr>
          <p:nvPr/>
        </p:nvSpPr>
        <p:spPr bwMode="auto">
          <a:xfrm>
            <a:off x="3541999" y="2264214"/>
            <a:ext cx="5827533" cy="236372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Times New Roman" charset="0"/>
                <a:ea typeface="ＭＳ Ｐゴシック" charset="0"/>
                <a:cs typeface="ＭＳ Ｐゴシック" charset="0"/>
              </a:defRPr>
            </a:lvl1pPr>
            <a:lvl2pPr marL="742950" indent="-285750">
              <a:defRPr sz="2400">
                <a:solidFill>
                  <a:schemeClr val="tx1"/>
                </a:solidFill>
                <a:latin typeface="Times New Roman" charset="0"/>
                <a:ea typeface="ＭＳ Ｐゴシック" charset="0"/>
              </a:defRPr>
            </a:lvl2pPr>
            <a:lvl3pPr marL="1143000" indent="-228600">
              <a:defRPr sz="2400">
                <a:solidFill>
                  <a:schemeClr val="tx1"/>
                </a:solidFill>
                <a:latin typeface="Times New Roman" charset="0"/>
                <a:ea typeface="ＭＳ Ｐゴシック" charset="0"/>
              </a:defRPr>
            </a:lvl3pPr>
            <a:lvl4pPr marL="1600200" indent="-228600">
              <a:defRPr sz="2400">
                <a:solidFill>
                  <a:schemeClr val="tx1"/>
                </a:solidFill>
                <a:latin typeface="Times New Roman" charset="0"/>
                <a:ea typeface="ＭＳ Ｐゴシック" charset="0"/>
              </a:defRPr>
            </a:lvl4pPr>
            <a:lvl5pPr marL="2057400" indent="-22860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algn="ctr"/>
            <a:r>
              <a:rPr lang="en-US" sz="3968" dirty="0">
                <a:latin typeface="+mn-lt"/>
                <a:cs typeface="Courier"/>
              </a:rPr>
              <a:t>Arrays are objects. An array variable stores an </a:t>
            </a:r>
            <a:r>
              <a:rPr lang="en-US" sz="3968" b="1" dirty="0">
                <a:solidFill>
                  <a:srgbClr val="0432FF"/>
                </a:solidFill>
                <a:latin typeface="+mn-lt"/>
                <a:cs typeface="Courier"/>
              </a:rPr>
              <a:t>address </a:t>
            </a:r>
            <a:r>
              <a:rPr lang="en-US" sz="3968" dirty="0">
                <a:latin typeface="+mn-lt"/>
                <a:cs typeface="Courier"/>
              </a:rPr>
              <a:t>of a heap location with the array data.</a:t>
            </a:r>
            <a:r>
              <a:rPr lang="en-US" sz="3968" b="1" dirty="0">
                <a:solidFill>
                  <a:srgbClr val="0432FF"/>
                </a:solidFill>
                <a:latin typeface="+mn-lt"/>
                <a:cs typeface="Courier"/>
              </a:rPr>
              <a:t> </a:t>
            </a:r>
          </a:p>
        </p:txBody>
      </p:sp>
      <p:pic>
        <p:nvPicPr>
          <p:cNvPr id="2" name="Picture 1"/>
          <p:cNvPicPr>
            <a:picLocks noChangeAspect="1"/>
          </p:cNvPicPr>
          <p:nvPr/>
        </p:nvPicPr>
        <p:blipFill>
          <a:blip r:embed="rId3"/>
          <a:stretch>
            <a:fillRect/>
          </a:stretch>
        </p:blipFill>
        <p:spPr>
          <a:xfrm>
            <a:off x="529" y="1374967"/>
            <a:ext cx="3583846" cy="3583846"/>
          </a:xfrm>
          <a:prstGeom prst="rect">
            <a:avLst/>
          </a:prstGeom>
        </p:spPr>
      </p:pic>
      <p:sp>
        <p:nvSpPr>
          <p:cNvPr id="3" name="TextBox 2">
            <a:extLst>
              <a:ext uri="{FF2B5EF4-FFF2-40B4-BE49-F238E27FC236}">
                <a16:creationId xmlns:a16="http://schemas.microsoft.com/office/drawing/2014/main" id="{A978A5C8-6583-9A48-9AD2-5C86A1735CCD}"/>
              </a:ext>
            </a:extLst>
          </p:cNvPr>
          <p:cNvSpPr txBox="1"/>
          <p:nvPr/>
        </p:nvSpPr>
        <p:spPr>
          <a:xfrm>
            <a:off x="1077912" y="7056437"/>
            <a:ext cx="8000999" cy="381000"/>
          </a:xfrm>
          <a:prstGeom prst="rect">
            <a:avLst/>
          </a:prstGeom>
          <a:solidFill>
            <a:schemeClr val="bg1"/>
          </a:solidFill>
        </p:spPr>
        <p:txBody>
          <a:bodyPr wrap="square" rtlCol="0">
            <a:spAutoFit/>
          </a:bodyPr>
          <a:lstStyle/>
          <a:p>
            <a:endParaRPr lang="en-US" dirty="0"/>
          </a:p>
        </p:txBody>
      </p:sp>
    </p:spTree>
    <p:extLst>
      <p:ext uri="{BB962C8B-B14F-4D97-AF65-F5344CB8AC3E}">
        <p14:creationId xmlns:p14="http://schemas.microsoft.com/office/powerpoint/2010/main" val="5336899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630" dirty="0"/>
              <a:t>Practice: Swapping Elements</a:t>
            </a:r>
          </a:p>
        </p:txBody>
      </p:sp>
      <p:sp>
        <p:nvSpPr>
          <p:cNvPr id="3" name="Content Placeholder 2"/>
          <p:cNvSpPr>
            <a:spLocks noGrp="1"/>
          </p:cNvSpPr>
          <p:nvPr>
            <p:ph idx="1"/>
          </p:nvPr>
        </p:nvSpPr>
        <p:spPr/>
        <p:txBody>
          <a:bodyPr/>
          <a:lstStyle/>
          <a:p>
            <a:pPr marL="0" indent="0">
              <a:buNone/>
            </a:pPr>
            <a:r>
              <a:rPr lang="en-US" sz="3086" dirty="0"/>
              <a:t>Let’s write a method called </a:t>
            </a:r>
            <a:r>
              <a:rPr lang="en-US" sz="3086" b="1" dirty="0" err="1"/>
              <a:t>swapElements</a:t>
            </a:r>
            <a:r>
              <a:rPr lang="en-US" sz="3086" dirty="0"/>
              <a:t> that swaps two elements of an array.  How can we do this?  </a:t>
            </a:r>
          </a:p>
          <a:p>
            <a:pPr marL="0" indent="0">
              <a:buNone/>
            </a:pPr>
            <a:endParaRPr lang="en-US" sz="3086" dirty="0"/>
          </a:p>
          <a:p>
            <a:pPr marL="0" indent="0">
              <a:buNone/>
            </a:pPr>
            <a:r>
              <a:rPr lang="en-US" sz="3086" dirty="0"/>
              <a:t>What parameters should it take (if any)?  What should it return (if anything)?</a:t>
            </a:r>
          </a:p>
          <a:p>
            <a:pPr marL="0" indent="0">
              <a:buNone/>
            </a:pPr>
            <a:endParaRPr lang="en-US" sz="3086" dirty="0"/>
          </a:p>
          <a:p>
            <a:pPr marL="0" indent="0">
              <a:buNone/>
            </a:pPr>
            <a:endParaRPr lang="en-US" sz="3086" dirty="0"/>
          </a:p>
          <a:p>
            <a:pPr marL="0" indent="0">
              <a:buNone/>
            </a:pPr>
            <a:r>
              <a:rPr lang="en-US" sz="3086" dirty="0">
                <a:latin typeface="Consolas" charset="0"/>
                <a:ea typeface="Consolas" charset="0"/>
                <a:cs typeface="Consolas" charset="0"/>
              </a:rPr>
              <a:t>private ??? </a:t>
            </a:r>
            <a:r>
              <a:rPr lang="en-US" sz="3086" dirty="0" err="1">
                <a:latin typeface="Consolas" charset="0"/>
                <a:ea typeface="Consolas" charset="0"/>
                <a:cs typeface="Consolas" charset="0"/>
              </a:rPr>
              <a:t>swapElements</a:t>
            </a:r>
            <a:r>
              <a:rPr lang="en-US" sz="3086" dirty="0">
                <a:latin typeface="Consolas" charset="0"/>
                <a:ea typeface="Consolas" charset="0"/>
                <a:cs typeface="Consolas" charset="0"/>
              </a:rPr>
              <a:t>(???) {</a:t>
            </a:r>
          </a:p>
          <a:p>
            <a:pPr marL="0" indent="0">
              <a:buNone/>
            </a:pPr>
            <a:r>
              <a:rPr lang="en-US" sz="3086" dirty="0">
                <a:latin typeface="Consolas" charset="0"/>
                <a:ea typeface="Consolas" charset="0"/>
                <a:cs typeface="Consolas" charset="0"/>
              </a:rPr>
              <a:t>	...</a:t>
            </a:r>
          </a:p>
          <a:p>
            <a:pPr marL="0" indent="0">
              <a:buNone/>
            </a:pPr>
            <a:r>
              <a:rPr lang="en-US" sz="3086" dirty="0">
                <a:latin typeface="Consolas" charset="0"/>
                <a:ea typeface="Consolas" charset="0"/>
                <a:cs typeface="Consolas" charset="0"/>
              </a:rPr>
              <a:t>}</a:t>
            </a:r>
          </a:p>
        </p:txBody>
      </p:sp>
      <p:sp>
        <p:nvSpPr>
          <p:cNvPr id="4" name="Title Placeholder 1">
            <a:extLst>
              <a:ext uri="{FF2B5EF4-FFF2-40B4-BE49-F238E27FC236}">
                <a16:creationId xmlns:a16="http://schemas.microsoft.com/office/drawing/2014/main" id="{E2421AB2-899C-FF44-A202-35B150EA8793}"/>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Practice: Swapping Elements</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73116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3778" name="Rectangle 2"/>
          <p:cNvSpPr>
            <a:spLocks noGrp="1" noChangeArrowheads="1"/>
          </p:cNvSpPr>
          <p:nvPr>
            <p:ph type="title"/>
          </p:nvPr>
        </p:nvSpPr>
        <p:spPr/>
        <p:txBody>
          <a:bodyPr/>
          <a:lstStyle/>
          <a:p>
            <a:pPr eaLnBrk="1" hangingPunct="1">
              <a:defRPr/>
            </a:pPr>
            <a:r>
              <a:rPr lang="en-US" dirty="0"/>
              <a:t>Putting Data In An Array</a:t>
            </a:r>
            <a:endParaRPr lang="en-US" dirty="0">
              <a:cs typeface="+mj-cs"/>
            </a:endParaRPr>
          </a:p>
        </p:txBody>
      </p:sp>
      <p:sp>
        <p:nvSpPr>
          <p:cNvPr id="3" name="Content Placeholder 2">
            <a:extLst>
              <a:ext uri="{FF2B5EF4-FFF2-40B4-BE49-F238E27FC236}">
                <a16:creationId xmlns:a16="http://schemas.microsoft.com/office/drawing/2014/main" id="{887E5775-626B-874C-ABD7-C755ACD4F52E}"/>
              </a:ext>
            </a:extLst>
          </p:cNvPr>
          <p:cNvSpPr>
            <a:spLocks noGrp="1"/>
          </p:cNvSpPr>
          <p:nvPr>
            <p:ph idx="1"/>
          </p:nvPr>
        </p:nvSpPr>
        <p:spPr/>
        <p:txBody>
          <a:bodyPr/>
          <a:lstStyle/>
          <a:p>
            <a:endParaRPr lang="en-US"/>
          </a:p>
        </p:txBody>
      </p:sp>
      <p:sp>
        <p:nvSpPr>
          <p:cNvPr id="5" name="Rectangle 4">
            <a:extLst>
              <a:ext uri="{FF2B5EF4-FFF2-40B4-BE49-F238E27FC236}">
                <a16:creationId xmlns:a16="http://schemas.microsoft.com/office/drawing/2014/main" id="{02173E3B-0CB4-A147-84C8-F9E6C2FBAE91}"/>
              </a:ext>
            </a:extLst>
          </p:cNvPr>
          <p:cNvSpPr/>
          <p:nvPr/>
        </p:nvSpPr>
        <p:spPr>
          <a:xfrm>
            <a:off x="0" y="0"/>
            <a:ext cx="10080625" cy="7666037"/>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162127EC-C792-1546-8623-CC30CC06E577}"/>
              </a:ext>
            </a:extLst>
          </p:cNvPr>
          <p:cNvSpPr txBox="1"/>
          <p:nvPr/>
        </p:nvSpPr>
        <p:spPr>
          <a:xfrm>
            <a:off x="0" y="3398837"/>
            <a:ext cx="10080625" cy="664797"/>
          </a:xfrm>
          <a:prstGeom prst="rect">
            <a:avLst/>
          </a:prstGeom>
          <a:noFill/>
        </p:spPr>
        <p:txBody>
          <a:bodyPr wrap="square" rtlCol="0">
            <a:spAutoFit/>
          </a:bodyPr>
          <a:lstStyle/>
          <a:p>
            <a:pPr algn="ctr"/>
            <a:r>
              <a:rPr lang="en-US" sz="4000" dirty="0">
                <a:solidFill>
                  <a:schemeClr val="bg1"/>
                </a:solidFill>
              </a:rPr>
              <a:t>/Review</a:t>
            </a:r>
          </a:p>
        </p:txBody>
      </p:sp>
    </p:spTree>
    <p:extLst>
      <p:ext uri="{BB962C8B-B14F-4D97-AF65-F5344CB8AC3E}">
        <p14:creationId xmlns:p14="http://schemas.microsoft.com/office/powerpoint/2010/main" val="139676277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630" dirty="0"/>
              <a:t>Swap: Take 1</a:t>
            </a:r>
          </a:p>
        </p:txBody>
      </p:sp>
      <p:sp>
        <p:nvSpPr>
          <p:cNvPr id="3" name="Content Placeholder 2"/>
          <p:cNvSpPr>
            <a:spLocks noGrp="1"/>
          </p:cNvSpPr>
          <p:nvPr>
            <p:ph idx="1"/>
          </p:nvPr>
        </p:nvSpPr>
        <p:spPr/>
        <p:txBody>
          <a:bodyPr/>
          <a:lstStyle/>
          <a:p>
            <a:pPr marL="0" indent="0">
              <a:buNone/>
            </a:pPr>
            <a:r>
              <a:rPr lang="en-US" sz="2866" b="1" dirty="0">
                <a:solidFill>
                  <a:srgbClr val="7030A0"/>
                </a:solidFill>
                <a:latin typeface="Consolas" charset="0"/>
                <a:ea typeface="Consolas" charset="0"/>
                <a:cs typeface="Consolas" charset="0"/>
              </a:rPr>
              <a:t>public void</a:t>
            </a:r>
            <a:r>
              <a:rPr lang="en-US" sz="2866" dirty="0">
                <a:latin typeface="Consolas" charset="0"/>
                <a:ea typeface="Consolas" charset="0"/>
                <a:cs typeface="Consolas" charset="0"/>
              </a:rPr>
              <a:t> run() {</a:t>
            </a:r>
          </a:p>
          <a:p>
            <a:pPr marL="0" indent="0">
              <a:buNone/>
            </a:pPr>
            <a:r>
              <a:rPr lang="en-US" sz="2866" dirty="0">
                <a:latin typeface="Consolas" charset="0"/>
                <a:ea typeface="Consolas" charset="0"/>
                <a:cs typeface="Consolas" charset="0"/>
              </a:rPr>
              <a:t>	</a:t>
            </a:r>
            <a:r>
              <a:rPr lang="en-US" sz="2866" b="1" dirty="0" err="1">
                <a:solidFill>
                  <a:srgbClr val="7030A0"/>
                </a:solidFill>
                <a:latin typeface="Consolas" charset="0"/>
                <a:ea typeface="Consolas" charset="0"/>
                <a:cs typeface="Consolas" charset="0"/>
              </a:rPr>
              <a:t>int</a:t>
            </a:r>
            <a:r>
              <a:rPr lang="en-US" sz="2866" dirty="0">
                <a:latin typeface="Consolas" charset="0"/>
                <a:ea typeface="Consolas" charset="0"/>
                <a:cs typeface="Consolas" charset="0"/>
              </a:rPr>
              <a:t>[] array = </a:t>
            </a:r>
            <a:r>
              <a:rPr lang="en-US" sz="2866" b="1" dirty="0">
                <a:solidFill>
                  <a:srgbClr val="7030A0"/>
                </a:solidFill>
                <a:latin typeface="Consolas" charset="0"/>
                <a:ea typeface="Consolas" charset="0"/>
                <a:cs typeface="Consolas" charset="0"/>
              </a:rPr>
              <a:t>new </a:t>
            </a:r>
            <a:r>
              <a:rPr lang="en-US" sz="2866" b="1" dirty="0" err="1">
                <a:solidFill>
                  <a:srgbClr val="7030A0"/>
                </a:solidFill>
                <a:latin typeface="Consolas" charset="0"/>
                <a:ea typeface="Consolas" charset="0"/>
                <a:cs typeface="Consolas" charset="0"/>
              </a:rPr>
              <a:t>int</a:t>
            </a:r>
            <a:r>
              <a:rPr lang="en-US" sz="2866" dirty="0">
                <a:latin typeface="Consolas" charset="0"/>
                <a:ea typeface="Consolas" charset="0"/>
                <a:cs typeface="Consolas" charset="0"/>
              </a:rPr>
              <a:t>[5];</a:t>
            </a:r>
          </a:p>
          <a:p>
            <a:pPr marL="0" indent="0">
              <a:buNone/>
            </a:pPr>
            <a:r>
              <a:rPr lang="en-US" sz="2866" dirty="0">
                <a:latin typeface="Consolas" charset="0"/>
                <a:ea typeface="Consolas" charset="0"/>
                <a:cs typeface="Consolas" charset="0"/>
              </a:rPr>
              <a:t>	...</a:t>
            </a:r>
          </a:p>
          <a:p>
            <a:pPr marL="0" indent="0">
              <a:buNone/>
            </a:pPr>
            <a:r>
              <a:rPr lang="en-US" sz="2866" dirty="0">
                <a:latin typeface="Consolas" charset="0"/>
                <a:ea typeface="Consolas" charset="0"/>
                <a:cs typeface="Consolas" charset="0"/>
              </a:rPr>
              <a:t>	</a:t>
            </a:r>
            <a:r>
              <a:rPr lang="en-US" sz="2866" dirty="0" err="1">
                <a:latin typeface="Consolas" charset="0"/>
                <a:ea typeface="Consolas" charset="0"/>
                <a:cs typeface="Consolas" charset="0"/>
              </a:rPr>
              <a:t>swapElements</a:t>
            </a:r>
            <a:r>
              <a:rPr lang="en-US" sz="2866" dirty="0">
                <a:latin typeface="Consolas" charset="0"/>
                <a:ea typeface="Consolas" charset="0"/>
                <a:cs typeface="Consolas" charset="0"/>
              </a:rPr>
              <a:t>(array[0], array[1]);</a:t>
            </a:r>
          </a:p>
          <a:p>
            <a:pPr marL="0" indent="0">
              <a:buNone/>
            </a:pPr>
            <a:r>
              <a:rPr lang="en-US" sz="2866" dirty="0">
                <a:latin typeface="Consolas" charset="0"/>
                <a:ea typeface="Consolas" charset="0"/>
                <a:cs typeface="Consolas" charset="0"/>
              </a:rPr>
              <a:t>	...</a:t>
            </a:r>
          </a:p>
          <a:p>
            <a:pPr marL="0" indent="0">
              <a:buNone/>
            </a:pPr>
            <a:r>
              <a:rPr lang="en-US" sz="2866" dirty="0">
                <a:latin typeface="Consolas" charset="0"/>
                <a:ea typeface="Consolas" charset="0"/>
                <a:cs typeface="Consolas" charset="0"/>
              </a:rPr>
              <a:t>}</a:t>
            </a:r>
          </a:p>
          <a:p>
            <a:pPr marL="0" indent="0">
              <a:buNone/>
            </a:pPr>
            <a:endParaRPr lang="en-US" sz="1102" dirty="0">
              <a:latin typeface="Consolas" charset="0"/>
              <a:ea typeface="Consolas" charset="0"/>
              <a:cs typeface="Consolas" charset="0"/>
            </a:endParaRPr>
          </a:p>
          <a:p>
            <a:pPr marL="0" indent="0">
              <a:buNone/>
            </a:pPr>
            <a:r>
              <a:rPr lang="en-US" sz="2866" b="1" dirty="0">
                <a:solidFill>
                  <a:srgbClr val="7030A0"/>
                </a:solidFill>
                <a:latin typeface="Consolas" charset="0"/>
                <a:ea typeface="Consolas" charset="0"/>
                <a:cs typeface="Consolas" charset="0"/>
              </a:rPr>
              <a:t>private void </a:t>
            </a:r>
            <a:r>
              <a:rPr lang="en-US" sz="2866" dirty="0" err="1">
                <a:latin typeface="Consolas" charset="0"/>
                <a:ea typeface="Consolas" charset="0"/>
                <a:cs typeface="Consolas" charset="0"/>
              </a:rPr>
              <a:t>swapElements</a:t>
            </a:r>
            <a:r>
              <a:rPr lang="en-US" sz="2866" dirty="0">
                <a:latin typeface="Consolas" charset="0"/>
                <a:ea typeface="Consolas" charset="0"/>
                <a:cs typeface="Consolas" charset="0"/>
              </a:rPr>
              <a:t>(</a:t>
            </a:r>
            <a:r>
              <a:rPr lang="en-US" sz="2866" b="1" dirty="0" err="1">
                <a:solidFill>
                  <a:srgbClr val="7030A0"/>
                </a:solidFill>
                <a:latin typeface="Consolas" charset="0"/>
                <a:ea typeface="Consolas" charset="0"/>
                <a:cs typeface="Consolas" charset="0"/>
              </a:rPr>
              <a:t>int</a:t>
            </a:r>
            <a:r>
              <a:rPr lang="en-US" sz="2866" dirty="0">
                <a:latin typeface="Consolas" charset="0"/>
                <a:ea typeface="Consolas" charset="0"/>
                <a:cs typeface="Consolas" charset="0"/>
              </a:rPr>
              <a:t> x, </a:t>
            </a:r>
            <a:r>
              <a:rPr lang="en-US" sz="2866" b="1" dirty="0" err="1">
                <a:solidFill>
                  <a:srgbClr val="7030A0"/>
                </a:solidFill>
                <a:latin typeface="Consolas" charset="0"/>
                <a:ea typeface="Consolas" charset="0"/>
                <a:cs typeface="Consolas" charset="0"/>
              </a:rPr>
              <a:t>int</a:t>
            </a:r>
            <a:r>
              <a:rPr lang="en-US" sz="2866" dirty="0">
                <a:solidFill>
                  <a:srgbClr val="7030A0"/>
                </a:solidFill>
                <a:latin typeface="Consolas" charset="0"/>
                <a:ea typeface="Consolas" charset="0"/>
                <a:cs typeface="Consolas" charset="0"/>
              </a:rPr>
              <a:t> </a:t>
            </a:r>
            <a:r>
              <a:rPr lang="en-US" sz="2866" dirty="0">
                <a:latin typeface="Consolas" charset="0"/>
                <a:ea typeface="Consolas" charset="0"/>
                <a:cs typeface="Consolas" charset="0"/>
              </a:rPr>
              <a:t>y) {</a:t>
            </a:r>
          </a:p>
          <a:p>
            <a:pPr marL="0" indent="0">
              <a:buNone/>
            </a:pPr>
            <a:r>
              <a:rPr lang="en-US" sz="2866" dirty="0">
                <a:latin typeface="Consolas" charset="0"/>
                <a:ea typeface="Consolas" charset="0"/>
                <a:cs typeface="Consolas" charset="0"/>
              </a:rPr>
              <a:t>	</a:t>
            </a:r>
            <a:r>
              <a:rPr lang="en-US" sz="2866" b="1" dirty="0" err="1">
                <a:solidFill>
                  <a:srgbClr val="7030A0"/>
                </a:solidFill>
                <a:latin typeface="Consolas" charset="0"/>
                <a:ea typeface="Consolas" charset="0"/>
                <a:cs typeface="Consolas" charset="0"/>
              </a:rPr>
              <a:t>int</a:t>
            </a:r>
            <a:r>
              <a:rPr lang="en-US" sz="2866" dirty="0">
                <a:solidFill>
                  <a:srgbClr val="7030A0"/>
                </a:solidFill>
                <a:latin typeface="Consolas" charset="0"/>
                <a:ea typeface="Consolas" charset="0"/>
                <a:cs typeface="Consolas" charset="0"/>
              </a:rPr>
              <a:t> </a:t>
            </a:r>
            <a:r>
              <a:rPr lang="en-US" sz="2866" dirty="0">
                <a:latin typeface="Consolas" charset="0"/>
                <a:ea typeface="Consolas" charset="0"/>
                <a:cs typeface="Consolas" charset="0"/>
              </a:rPr>
              <a:t>temp = x;</a:t>
            </a:r>
          </a:p>
          <a:p>
            <a:pPr marL="0" indent="0">
              <a:buNone/>
            </a:pPr>
            <a:r>
              <a:rPr lang="en-US" sz="2866" dirty="0">
                <a:latin typeface="Consolas" charset="0"/>
                <a:ea typeface="Consolas" charset="0"/>
                <a:cs typeface="Consolas" charset="0"/>
              </a:rPr>
              <a:t>	x = y;</a:t>
            </a:r>
          </a:p>
          <a:p>
            <a:pPr marL="0" indent="0">
              <a:buNone/>
            </a:pPr>
            <a:r>
              <a:rPr lang="en-US" sz="2866" dirty="0">
                <a:latin typeface="Consolas" charset="0"/>
                <a:ea typeface="Consolas" charset="0"/>
                <a:cs typeface="Consolas" charset="0"/>
              </a:rPr>
              <a:t>	y = temp;	</a:t>
            </a:r>
          </a:p>
          <a:p>
            <a:pPr marL="0" indent="0">
              <a:buNone/>
            </a:pPr>
            <a:r>
              <a:rPr lang="en-US" sz="2866" dirty="0">
                <a:latin typeface="Consolas" charset="0"/>
                <a:ea typeface="Consolas" charset="0"/>
                <a:cs typeface="Consolas" charset="0"/>
              </a:rPr>
              <a:t>}</a:t>
            </a:r>
          </a:p>
        </p:txBody>
      </p:sp>
      <p:sp>
        <p:nvSpPr>
          <p:cNvPr id="4" name="Title Placeholder 1">
            <a:extLst>
              <a:ext uri="{FF2B5EF4-FFF2-40B4-BE49-F238E27FC236}">
                <a16:creationId xmlns:a16="http://schemas.microsoft.com/office/drawing/2014/main" id="{A667FC6A-FBA2-FD41-A34A-DFD93F630AEE}"/>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Swapping: Take 1</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1278057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630" dirty="0"/>
              <a:t>Swap: Take 1</a:t>
            </a:r>
          </a:p>
        </p:txBody>
      </p:sp>
      <p:sp>
        <p:nvSpPr>
          <p:cNvPr id="3" name="Content Placeholder 2"/>
          <p:cNvSpPr>
            <a:spLocks noGrp="1"/>
          </p:cNvSpPr>
          <p:nvPr>
            <p:ph idx="1"/>
          </p:nvPr>
        </p:nvSpPr>
        <p:spPr/>
        <p:txBody>
          <a:bodyPr/>
          <a:lstStyle/>
          <a:p>
            <a:pPr marL="0" indent="0">
              <a:buNone/>
            </a:pPr>
            <a:r>
              <a:rPr lang="en-US" sz="2866" b="1" dirty="0">
                <a:solidFill>
                  <a:schemeClr val="bg1">
                    <a:lumMod val="75000"/>
                  </a:schemeClr>
                </a:solidFill>
                <a:latin typeface="Consolas" charset="0"/>
                <a:ea typeface="Consolas" charset="0"/>
                <a:cs typeface="Consolas" charset="0"/>
              </a:rPr>
              <a:t>public void</a:t>
            </a:r>
            <a:r>
              <a:rPr lang="en-US" sz="2866" dirty="0">
                <a:solidFill>
                  <a:schemeClr val="bg1">
                    <a:lumMod val="75000"/>
                  </a:schemeClr>
                </a:solidFill>
                <a:latin typeface="Consolas" charset="0"/>
                <a:ea typeface="Consolas" charset="0"/>
                <a:cs typeface="Consolas" charset="0"/>
              </a:rPr>
              <a:t> run() {</a:t>
            </a:r>
          </a:p>
          <a:p>
            <a:pPr marL="0" indent="0">
              <a:buNone/>
            </a:pPr>
            <a:r>
              <a:rPr lang="en-US" sz="2866" dirty="0">
                <a:solidFill>
                  <a:schemeClr val="bg1">
                    <a:lumMod val="75000"/>
                  </a:schemeClr>
                </a:solidFill>
                <a:latin typeface="Consolas" charset="0"/>
                <a:ea typeface="Consolas" charset="0"/>
                <a:cs typeface="Consolas" charset="0"/>
              </a:rPr>
              <a:t>	</a:t>
            </a:r>
            <a:r>
              <a:rPr lang="en-US" sz="2866" b="1" dirty="0" err="1">
                <a:solidFill>
                  <a:schemeClr val="bg1">
                    <a:lumMod val="75000"/>
                  </a:schemeClr>
                </a:solidFill>
                <a:latin typeface="Consolas" charset="0"/>
                <a:ea typeface="Consolas" charset="0"/>
                <a:cs typeface="Consolas" charset="0"/>
              </a:rPr>
              <a:t>int</a:t>
            </a:r>
            <a:r>
              <a:rPr lang="en-US" sz="2866" dirty="0">
                <a:solidFill>
                  <a:schemeClr val="bg1">
                    <a:lumMod val="75000"/>
                  </a:schemeClr>
                </a:solidFill>
                <a:latin typeface="Consolas" charset="0"/>
                <a:ea typeface="Consolas" charset="0"/>
                <a:cs typeface="Consolas" charset="0"/>
              </a:rPr>
              <a:t>[] array = </a:t>
            </a:r>
            <a:r>
              <a:rPr lang="en-US" sz="2866" b="1" dirty="0">
                <a:solidFill>
                  <a:schemeClr val="bg1">
                    <a:lumMod val="75000"/>
                  </a:schemeClr>
                </a:solidFill>
                <a:latin typeface="Consolas" charset="0"/>
                <a:ea typeface="Consolas" charset="0"/>
                <a:cs typeface="Consolas" charset="0"/>
              </a:rPr>
              <a:t>new </a:t>
            </a:r>
            <a:r>
              <a:rPr lang="en-US" sz="2866" b="1" dirty="0" err="1">
                <a:solidFill>
                  <a:schemeClr val="bg1">
                    <a:lumMod val="75000"/>
                  </a:schemeClr>
                </a:solidFill>
                <a:latin typeface="Consolas" charset="0"/>
                <a:ea typeface="Consolas" charset="0"/>
                <a:cs typeface="Consolas" charset="0"/>
              </a:rPr>
              <a:t>int</a:t>
            </a:r>
            <a:r>
              <a:rPr lang="en-US" sz="2866" dirty="0">
                <a:solidFill>
                  <a:schemeClr val="bg1">
                    <a:lumMod val="75000"/>
                  </a:schemeClr>
                </a:solidFill>
                <a:latin typeface="Consolas" charset="0"/>
                <a:ea typeface="Consolas" charset="0"/>
                <a:cs typeface="Consolas" charset="0"/>
              </a:rPr>
              <a:t>[5];</a:t>
            </a:r>
          </a:p>
          <a:p>
            <a:pPr marL="0" indent="0">
              <a:buNone/>
            </a:pPr>
            <a:r>
              <a:rPr lang="en-US" sz="2866" dirty="0">
                <a:solidFill>
                  <a:schemeClr val="bg1">
                    <a:lumMod val="75000"/>
                  </a:schemeClr>
                </a:solidFill>
                <a:latin typeface="Consolas" charset="0"/>
                <a:ea typeface="Consolas" charset="0"/>
                <a:cs typeface="Consolas" charset="0"/>
              </a:rPr>
              <a:t>	...</a:t>
            </a:r>
          </a:p>
          <a:p>
            <a:pPr marL="0" indent="0">
              <a:buNone/>
            </a:pPr>
            <a:r>
              <a:rPr lang="en-US" sz="2866" dirty="0">
                <a:solidFill>
                  <a:schemeClr val="bg1">
                    <a:lumMod val="75000"/>
                  </a:schemeClr>
                </a:solidFill>
                <a:latin typeface="Consolas" charset="0"/>
                <a:ea typeface="Consolas" charset="0"/>
                <a:cs typeface="Consolas" charset="0"/>
              </a:rPr>
              <a:t>	</a:t>
            </a:r>
            <a:r>
              <a:rPr lang="en-US" sz="2866" dirty="0" err="1">
                <a:solidFill>
                  <a:schemeClr val="bg1">
                    <a:lumMod val="75000"/>
                  </a:schemeClr>
                </a:solidFill>
                <a:latin typeface="Consolas" charset="0"/>
                <a:ea typeface="Consolas" charset="0"/>
                <a:cs typeface="Consolas" charset="0"/>
              </a:rPr>
              <a:t>swapElements</a:t>
            </a:r>
            <a:r>
              <a:rPr lang="en-US" sz="2866" dirty="0">
                <a:solidFill>
                  <a:schemeClr val="bg1">
                    <a:lumMod val="75000"/>
                  </a:schemeClr>
                </a:solidFill>
                <a:latin typeface="Consolas" charset="0"/>
                <a:ea typeface="Consolas" charset="0"/>
                <a:cs typeface="Consolas" charset="0"/>
              </a:rPr>
              <a:t>(array[0], array[1]);</a:t>
            </a:r>
          </a:p>
          <a:p>
            <a:pPr marL="0" indent="0">
              <a:buNone/>
            </a:pPr>
            <a:r>
              <a:rPr lang="en-US" sz="2866" dirty="0">
                <a:solidFill>
                  <a:schemeClr val="bg1">
                    <a:lumMod val="75000"/>
                  </a:schemeClr>
                </a:solidFill>
                <a:latin typeface="Consolas" charset="0"/>
                <a:ea typeface="Consolas" charset="0"/>
                <a:cs typeface="Consolas" charset="0"/>
              </a:rPr>
              <a:t>	...</a:t>
            </a:r>
          </a:p>
          <a:p>
            <a:pPr marL="0" indent="0">
              <a:buNone/>
            </a:pPr>
            <a:r>
              <a:rPr lang="en-US" sz="2866" dirty="0">
                <a:solidFill>
                  <a:schemeClr val="bg1">
                    <a:lumMod val="75000"/>
                  </a:schemeClr>
                </a:solidFill>
                <a:latin typeface="Consolas" charset="0"/>
                <a:ea typeface="Consolas" charset="0"/>
                <a:cs typeface="Consolas" charset="0"/>
              </a:rPr>
              <a:t>}</a:t>
            </a:r>
          </a:p>
          <a:p>
            <a:pPr marL="0" indent="0">
              <a:buNone/>
            </a:pPr>
            <a:endParaRPr lang="en-US" sz="1102" dirty="0">
              <a:latin typeface="Consolas" charset="0"/>
              <a:ea typeface="Consolas" charset="0"/>
              <a:cs typeface="Consolas" charset="0"/>
            </a:endParaRPr>
          </a:p>
          <a:p>
            <a:pPr marL="0" indent="0">
              <a:buNone/>
            </a:pPr>
            <a:r>
              <a:rPr lang="en-US" sz="2866" b="1" dirty="0">
                <a:solidFill>
                  <a:srgbClr val="7030A0"/>
                </a:solidFill>
                <a:latin typeface="Consolas" charset="0"/>
                <a:ea typeface="Consolas" charset="0"/>
                <a:cs typeface="Consolas" charset="0"/>
              </a:rPr>
              <a:t>private void </a:t>
            </a:r>
            <a:r>
              <a:rPr lang="en-US" sz="2866" dirty="0" err="1">
                <a:latin typeface="Consolas" charset="0"/>
                <a:ea typeface="Consolas" charset="0"/>
                <a:cs typeface="Consolas" charset="0"/>
              </a:rPr>
              <a:t>swapElements</a:t>
            </a:r>
            <a:r>
              <a:rPr lang="en-US" sz="2866" dirty="0">
                <a:latin typeface="Consolas" charset="0"/>
                <a:ea typeface="Consolas" charset="0"/>
                <a:cs typeface="Consolas" charset="0"/>
              </a:rPr>
              <a:t>(</a:t>
            </a:r>
            <a:r>
              <a:rPr lang="en-US" sz="2866" b="1" dirty="0" err="1">
                <a:solidFill>
                  <a:srgbClr val="7030A0"/>
                </a:solidFill>
                <a:latin typeface="Consolas" charset="0"/>
                <a:ea typeface="Consolas" charset="0"/>
                <a:cs typeface="Consolas" charset="0"/>
              </a:rPr>
              <a:t>int</a:t>
            </a:r>
            <a:r>
              <a:rPr lang="en-US" sz="2866" dirty="0">
                <a:latin typeface="Consolas" charset="0"/>
                <a:ea typeface="Consolas" charset="0"/>
                <a:cs typeface="Consolas" charset="0"/>
              </a:rPr>
              <a:t> x, </a:t>
            </a:r>
            <a:r>
              <a:rPr lang="en-US" sz="2866" b="1" dirty="0" err="1">
                <a:solidFill>
                  <a:srgbClr val="7030A0"/>
                </a:solidFill>
                <a:latin typeface="Consolas" charset="0"/>
                <a:ea typeface="Consolas" charset="0"/>
                <a:cs typeface="Consolas" charset="0"/>
              </a:rPr>
              <a:t>int</a:t>
            </a:r>
            <a:r>
              <a:rPr lang="en-US" sz="2866" dirty="0">
                <a:solidFill>
                  <a:srgbClr val="7030A0"/>
                </a:solidFill>
                <a:latin typeface="Consolas" charset="0"/>
                <a:ea typeface="Consolas" charset="0"/>
                <a:cs typeface="Consolas" charset="0"/>
              </a:rPr>
              <a:t> </a:t>
            </a:r>
            <a:r>
              <a:rPr lang="en-US" sz="2866" dirty="0">
                <a:latin typeface="Consolas" charset="0"/>
                <a:ea typeface="Consolas" charset="0"/>
                <a:cs typeface="Consolas" charset="0"/>
              </a:rPr>
              <a:t>y) {</a:t>
            </a:r>
          </a:p>
          <a:p>
            <a:pPr marL="0" indent="0">
              <a:buNone/>
            </a:pPr>
            <a:r>
              <a:rPr lang="en-US" sz="2866" dirty="0">
                <a:latin typeface="Consolas" charset="0"/>
                <a:ea typeface="Consolas" charset="0"/>
                <a:cs typeface="Consolas" charset="0"/>
              </a:rPr>
              <a:t>	</a:t>
            </a:r>
            <a:r>
              <a:rPr lang="en-US" sz="2866" b="1" dirty="0" err="1">
                <a:solidFill>
                  <a:srgbClr val="7030A0"/>
                </a:solidFill>
                <a:latin typeface="Consolas" charset="0"/>
                <a:ea typeface="Consolas" charset="0"/>
                <a:cs typeface="Consolas" charset="0"/>
              </a:rPr>
              <a:t>int</a:t>
            </a:r>
            <a:r>
              <a:rPr lang="en-US" sz="2866" dirty="0">
                <a:solidFill>
                  <a:srgbClr val="7030A0"/>
                </a:solidFill>
                <a:latin typeface="Consolas" charset="0"/>
                <a:ea typeface="Consolas" charset="0"/>
                <a:cs typeface="Consolas" charset="0"/>
              </a:rPr>
              <a:t> </a:t>
            </a:r>
            <a:r>
              <a:rPr lang="en-US" sz="2866" dirty="0">
                <a:latin typeface="Consolas" charset="0"/>
                <a:ea typeface="Consolas" charset="0"/>
                <a:cs typeface="Consolas" charset="0"/>
              </a:rPr>
              <a:t>temp = x;</a:t>
            </a:r>
          </a:p>
          <a:p>
            <a:pPr marL="0" indent="0">
              <a:buNone/>
            </a:pPr>
            <a:r>
              <a:rPr lang="en-US" sz="2866" dirty="0">
                <a:latin typeface="Consolas" charset="0"/>
                <a:ea typeface="Consolas" charset="0"/>
                <a:cs typeface="Consolas" charset="0"/>
              </a:rPr>
              <a:t>	x = y;</a:t>
            </a:r>
          </a:p>
          <a:p>
            <a:pPr marL="0" indent="0">
              <a:buNone/>
            </a:pPr>
            <a:r>
              <a:rPr lang="en-US" sz="2866" dirty="0">
                <a:latin typeface="Consolas" charset="0"/>
                <a:ea typeface="Consolas" charset="0"/>
                <a:cs typeface="Consolas" charset="0"/>
              </a:rPr>
              <a:t>	y = temp;	</a:t>
            </a:r>
          </a:p>
          <a:p>
            <a:pPr marL="0" indent="0">
              <a:buNone/>
            </a:pPr>
            <a:r>
              <a:rPr lang="en-US" sz="2866" dirty="0">
                <a:latin typeface="Consolas" charset="0"/>
                <a:ea typeface="Consolas" charset="0"/>
                <a:cs typeface="Consolas" charset="0"/>
              </a:rPr>
              <a:t>}</a:t>
            </a:r>
          </a:p>
        </p:txBody>
      </p:sp>
      <p:sp>
        <p:nvSpPr>
          <p:cNvPr id="4" name="TextBox 3"/>
          <p:cNvSpPr txBox="1"/>
          <p:nvPr/>
        </p:nvSpPr>
        <p:spPr>
          <a:xfrm>
            <a:off x="1035364" y="2282142"/>
            <a:ext cx="8009896" cy="1991827"/>
          </a:xfrm>
          <a:prstGeom prst="rect">
            <a:avLst/>
          </a:prstGeom>
          <a:solidFill>
            <a:schemeClr val="accent6">
              <a:lumMod val="20000"/>
              <a:lumOff val="80000"/>
            </a:schemeClr>
          </a:solidFill>
          <a:effectLst>
            <a:glow rad="444500">
              <a:schemeClr val="accent6">
                <a:lumMod val="20000"/>
                <a:lumOff val="80000"/>
                <a:alpha val="40000"/>
              </a:schemeClr>
            </a:glow>
            <a:reflection endPos="0" dir="5400000" sy="-100000" algn="bl" rotWithShape="0"/>
            <a:softEdge rad="0"/>
          </a:effectLst>
        </p:spPr>
        <p:style>
          <a:lnRef idx="1">
            <a:schemeClr val="accent6"/>
          </a:lnRef>
          <a:fillRef idx="2">
            <a:schemeClr val="accent6"/>
          </a:fillRef>
          <a:effectRef idx="1">
            <a:schemeClr val="accent6"/>
          </a:effectRef>
          <a:fontRef idx="minor">
            <a:schemeClr val="dk1"/>
          </a:fontRef>
        </p:style>
        <p:txBody>
          <a:bodyPr wrap="square" rtlCol="0">
            <a:spAutoFit/>
          </a:bodyPr>
          <a:lstStyle/>
          <a:p>
            <a:pPr defTabSz="1007943" fontAlgn="auto" hangingPunct="1">
              <a:lnSpc>
                <a:spcPct val="100000"/>
              </a:lnSpc>
              <a:spcBef>
                <a:spcPts val="0"/>
              </a:spcBef>
              <a:spcAft>
                <a:spcPts val="0"/>
              </a:spcAft>
              <a:buClrTx/>
              <a:buSzTx/>
            </a:pPr>
            <a:r>
              <a:rPr lang="en-US" sz="3086" dirty="0" err="1">
                <a:solidFill>
                  <a:schemeClr val="tx1"/>
                </a:solidFill>
                <a:latin typeface="Calibri"/>
              </a:rPr>
              <a:t>Ints</a:t>
            </a:r>
            <a:r>
              <a:rPr lang="en-US" sz="3086" dirty="0">
                <a:solidFill>
                  <a:schemeClr val="tx1"/>
                </a:solidFill>
                <a:latin typeface="Calibri"/>
              </a:rPr>
              <a:t> are primitives, so they are passed by </a:t>
            </a:r>
            <a:r>
              <a:rPr lang="en-US" sz="3086" b="1" dirty="0">
                <a:solidFill>
                  <a:schemeClr val="tx1"/>
                </a:solidFill>
                <a:latin typeface="Calibri"/>
              </a:rPr>
              <a:t>value</a:t>
            </a:r>
            <a:r>
              <a:rPr lang="en-US" sz="3086" dirty="0">
                <a:solidFill>
                  <a:schemeClr val="tx1"/>
                </a:solidFill>
                <a:latin typeface="Calibri"/>
              </a:rPr>
              <a:t>!  Their variable boxes store their </a:t>
            </a:r>
            <a:r>
              <a:rPr lang="en-US" sz="3086" i="1" dirty="0">
                <a:solidFill>
                  <a:schemeClr val="tx1"/>
                </a:solidFill>
                <a:latin typeface="Calibri"/>
              </a:rPr>
              <a:t>actual values</a:t>
            </a:r>
            <a:r>
              <a:rPr lang="en-US" sz="3086" dirty="0">
                <a:solidFill>
                  <a:schemeClr val="tx1"/>
                </a:solidFill>
                <a:latin typeface="Calibri"/>
              </a:rPr>
              <a:t>.  So changes to the parameter </a:t>
            </a:r>
            <a:r>
              <a:rPr lang="en-US" sz="3086" i="1" dirty="0">
                <a:solidFill>
                  <a:schemeClr val="tx1"/>
                </a:solidFill>
                <a:latin typeface="Calibri"/>
              </a:rPr>
              <a:t>do not affect the original</a:t>
            </a:r>
            <a:r>
              <a:rPr lang="en-US" sz="3086" dirty="0">
                <a:solidFill>
                  <a:schemeClr val="tx1"/>
                </a:solidFill>
                <a:latin typeface="Calibri"/>
              </a:rPr>
              <a:t>.</a:t>
            </a:r>
          </a:p>
        </p:txBody>
      </p:sp>
      <p:sp>
        <p:nvSpPr>
          <p:cNvPr id="6" name="Title Placeholder 1">
            <a:extLst>
              <a:ext uri="{FF2B5EF4-FFF2-40B4-BE49-F238E27FC236}">
                <a16:creationId xmlns:a16="http://schemas.microsoft.com/office/drawing/2014/main" id="{65248FF9-10AC-D447-84D7-30B3308F95E1}"/>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Swapping: Take 1</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292039205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630" dirty="0"/>
              <a:t>Swap: Take 2</a:t>
            </a:r>
          </a:p>
        </p:txBody>
      </p:sp>
      <p:sp>
        <p:nvSpPr>
          <p:cNvPr id="3" name="Content Placeholder 2"/>
          <p:cNvSpPr>
            <a:spLocks noGrp="1"/>
          </p:cNvSpPr>
          <p:nvPr>
            <p:ph idx="1"/>
          </p:nvPr>
        </p:nvSpPr>
        <p:spPr/>
        <p:txBody>
          <a:bodyPr/>
          <a:lstStyle/>
          <a:p>
            <a:pPr marL="0" indent="0">
              <a:buNone/>
            </a:pPr>
            <a:r>
              <a:rPr lang="en-US" sz="2315" b="1" dirty="0">
                <a:solidFill>
                  <a:srgbClr val="7030A0"/>
                </a:solidFill>
                <a:latin typeface="Consolas" charset="0"/>
                <a:ea typeface="Consolas" charset="0"/>
                <a:cs typeface="Consolas" charset="0"/>
              </a:rPr>
              <a:t>public void</a:t>
            </a:r>
            <a:r>
              <a:rPr lang="en-US" sz="2315" dirty="0">
                <a:latin typeface="Consolas" charset="0"/>
                <a:ea typeface="Consolas" charset="0"/>
                <a:cs typeface="Consolas" charset="0"/>
              </a:rPr>
              <a:t> run() {</a:t>
            </a:r>
          </a:p>
          <a:p>
            <a:pPr marL="0" indent="0">
              <a:buNone/>
            </a:pPr>
            <a:r>
              <a:rPr lang="en-US" sz="2315" dirty="0">
                <a:latin typeface="Consolas" charset="0"/>
                <a:ea typeface="Consolas" charset="0"/>
                <a:cs typeface="Consolas" charset="0"/>
              </a:rPr>
              <a:t>	</a:t>
            </a:r>
            <a:r>
              <a:rPr lang="en-US" sz="2315" b="1" dirty="0" err="1">
                <a:solidFill>
                  <a:srgbClr val="7030A0"/>
                </a:solidFill>
                <a:latin typeface="Consolas" charset="0"/>
                <a:ea typeface="Consolas" charset="0"/>
                <a:cs typeface="Consolas" charset="0"/>
              </a:rPr>
              <a:t>int</a:t>
            </a:r>
            <a:r>
              <a:rPr lang="en-US" sz="2315" dirty="0">
                <a:latin typeface="Consolas" charset="0"/>
                <a:ea typeface="Consolas" charset="0"/>
                <a:cs typeface="Consolas" charset="0"/>
              </a:rPr>
              <a:t>[] array = </a:t>
            </a:r>
            <a:r>
              <a:rPr lang="en-US" sz="2315" b="1" dirty="0">
                <a:solidFill>
                  <a:srgbClr val="7030A0"/>
                </a:solidFill>
                <a:latin typeface="Consolas" charset="0"/>
                <a:ea typeface="Consolas" charset="0"/>
                <a:cs typeface="Consolas" charset="0"/>
              </a:rPr>
              <a:t>new </a:t>
            </a:r>
            <a:r>
              <a:rPr lang="en-US" sz="2315" b="1" dirty="0" err="1">
                <a:solidFill>
                  <a:srgbClr val="7030A0"/>
                </a:solidFill>
                <a:latin typeface="Consolas" charset="0"/>
                <a:ea typeface="Consolas" charset="0"/>
                <a:cs typeface="Consolas" charset="0"/>
              </a:rPr>
              <a:t>int</a:t>
            </a:r>
            <a:r>
              <a:rPr lang="en-US" sz="2315" dirty="0">
                <a:latin typeface="Consolas" charset="0"/>
                <a:ea typeface="Consolas" charset="0"/>
                <a:cs typeface="Consolas" charset="0"/>
              </a:rPr>
              <a:t>[5];</a:t>
            </a:r>
          </a:p>
          <a:p>
            <a:pPr marL="0" indent="0">
              <a:buNone/>
            </a:pPr>
            <a:r>
              <a:rPr lang="en-US" sz="2315" dirty="0">
                <a:latin typeface="Consolas" charset="0"/>
                <a:ea typeface="Consolas" charset="0"/>
                <a:cs typeface="Consolas" charset="0"/>
              </a:rPr>
              <a:t>	...</a:t>
            </a:r>
          </a:p>
          <a:p>
            <a:pPr marL="0" indent="0">
              <a:buNone/>
            </a:pPr>
            <a:r>
              <a:rPr lang="en-US" sz="2315" dirty="0">
                <a:latin typeface="Consolas" charset="0"/>
                <a:ea typeface="Consolas" charset="0"/>
                <a:cs typeface="Consolas" charset="0"/>
              </a:rPr>
              <a:t>	</a:t>
            </a:r>
            <a:r>
              <a:rPr lang="en-US" sz="2315" dirty="0" err="1">
                <a:latin typeface="Consolas" charset="0"/>
                <a:ea typeface="Consolas" charset="0"/>
                <a:cs typeface="Consolas" charset="0"/>
              </a:rPr>
              <a:t>swapElements</a:t>
            </a:r>
            <a:r>
              <a:rPr lang="en-US" sz="2315" dirty="0">
                <a:latin typeface="Consolas" charset="0"/>
                <a:ea typeface="Consolas" charset="0"/>
                <a:cs typeface="Consolas" charset="0"/>
              </a:rPr>
              <a:t>(array, 0, 1);</a:t>
            </a:r>
          </a:p>
          <a:p>
            <a:pPr marL="0" indent="0">
              <a:buNone/>
            </a:pPr>
            <a:r>
              <a:rPr lang="en-US" sz="2315" dirty="0">
                <a:latin typeface="Consolas" charset="0"/>
                <a:ea typeface="Consolas" charset="0"/>
                <a:cs typeface="Consolas" charset="0"/>
              </a:rPr>
              <a:t>	...</a:t>
            </a:r>
          </a:p>
          <a:p>
            <a:pPr marL="0" indent="0">
              <a:buNone/>
            </a:pPr>
            <a:r>
              <a:rPr lang="en-US" sz="2315" dirty="0">
                <a:latin typeface="Consolas" charset="0"/>
                <a:ea typeface="Consolas" charset="0"/>
                <a:cs typeface="Consolas" charset="0"/>
              </a:rPr>
              <a:t>}</a:t>
            </a:r>
          </a:p>
          <a:p>
            <a:pPr marL="0" indent="0">
              <a:buNone/>
            </a:pPr>
            <a:endParaRPr lang="en-US" sz="1543" dirty="0">
              <a:latin typeface="Consolas" charset="0"/>
              <a:ea typeface="Consolas" charset="0"/>
              <a:cs typeface="Consolas" charset="0"/>
            </a:endParaRPr>
          </a:p>
          <a:p>
            <a:pPr marL="0" indent="0">
              <a:buNone/>
            </a:pPr>
            <a:endParaRPr lang="en-US" sz="1543" dirty="0">
              <a:latin typeface="Consolas" charset="0"/>
              <a:ea typeface="Consolas" charset="0"/>
              <a:cs typeface="Consolas" charset="0"/>
            </a:endParaRPr>
          </a:p>
          <a:p>
            <a:pPr marL="0" indent="0">
              <a:buNone/>
            </a:pPr>
            <a:endParaRPr lang="en-US" sz="1543" dirty="0">
              <a:latin typeface="Consolas" charset="0"/>
              <a:ea typeface="Consolas" charset="0"/>
              <a:cs typeface="Consolas" charset="0"/>
            </a:endParaRPr>
          </a:p>
          <a:p>
            <a:pPr marL="0" indent="0">
              <a:buNone/>
            </a:pPr>
            <a:r>
              <a:rPr lang="en-US" sz="2315" b="1" dirty="0">
                <a:solidFill>
                  <a:srgbClr val="7030A0"/>
                </a:solidFill>
                <a:latin typeface="Consolas" charset="0"/>
                <a:ea typeface="Consolas" charset="0"/>
                <a:cs typeface="Consolas" charset="0"/>
              </a:rPr>
              <a:t>private void </a:t>
            </a:r>
            <a:r>
              <a:rPr lang="en-US" sz="2315" dirty="0" err="1">
                <a:latin typeface="Consolas" charset="0"/>
                <a:ea typeface="Consolas" charset="0"/>
                <a:cs typeface="Consolas" charset="0"/>
              </a:rPr>
              <a:t>swapElements</a:t>
            </a:r>
            <a:r>
              <a:rPr lang="en-US" sz="2315" dirty="0">
                <a:latin typeface="Consolas" charset="0"/>
                <a:ea typeface="Consolas" charset="0"/>
                <a:cs typeface="Consolas" charset="0"/>
              </a:rPr>
              <a:t>(</a:t>
            </a:r>
            <a:r>
              <a:rPr lang="en-US" sz="2315" b="1" dirty="0" err="1">
                <a:solidFill>
                  <a:srgbClr val="7030A0"/>
                </a:solidFill>
                <a:latin typeface="Consolas" charset="0"/>
                <a:ea typeface="Consolas" charset="0"/>
                <a:cs typeface="Consolas" charset="0"/>
              </a:rPr>
              <a:t>int</a:t>
            </a:r>
            <a:r>
              <a:rPr lang="en-US" sz="2315" dirty="0">
                <a:latin typeface="Consolas" charset="0"/>
                <a:ea typeface="Consolas" charset="0"/>
                <a:cs typeface="Consolas" charset="0"/>
              </a:rPr>
              <a:t>[] </a:t>
            </a:r>
            <a:r>
              <a:rPr lang="en-US" sz="2315" dirty="0" err="1">
                <a:latin typeface="Consolas" charset="0"/>
                <a:ea typeface="Consolas" charset="0"/>
                <a:cs typeface="Consolas" charset="0"/>
              </a:rPr>
              <a:t>arr</a:t>
            </a:r>
            <a:r>
              <a:rPr lang="en-US" sz="2315" dirty="0">
                <a:latin typeface="Consolas" charset="0"/>
                <a:ea typeface="Consolas" charset="0"/>
                <a:cs typeface="Consolas" charset="0"/>
              </a:rPr>
              <a:t>, </a:t>
            </a:r>
            <a:r>
              <a:rPr lang="en-US" sz="2315" b="1" dirty="0" err="1">
                <a:solidFill>
                  <a:srgbClr val="7030A0"/>
                </a:solidFill>
                <a:latin typeface="Consolas" charset="0"/>
                <a:ea typeface="Consolas" charset="0"/>
                <a:cs typeface="Consolas" charset="0"/>
              </a:rPr>
              <a:t>int</a:t>
            </a:r>
            <a:r>
              <a:rPr lang="en-US" sz="2315" dirty="0">
                <a:latin typeface="Consolas" charset="0"/>
                <a:ea typeface="Consolas" charset="0"/>
                <a:cs typeface="Consolas" charset="0"/>
              </a:rPr>
              <a:t> pos1, </a:t>
            </a:r>
            <a:r>
              <a:rPr lang="en-US" sz="2315" b="1" dirty="0" err="1">
                <a:solidFill>
                  <a:srgbClr val="7030A0"/>
                </a:solidFill>
                <a:latin typeface="Consolas" charset="0"/>
                <a:ea typeface="Consolas" charset="0"/>
                <a:cs typeface="Consolas" charset="0"/>
              </a:rPr>
              <a:t>int</a:t>
            </a:r>
            <a:r>
              <a:rPr lang="en-US" sz="2315" dirty="0">
                <a:solidFill>
                  <a:srgbClr val="7030A0"/>
                </a:solidFill>
                <a:latin typeface="Consolas" charset="0"/>
                <a:ea typeface="Consolas" charset="0"/>
                <a:cs typeface="Consolas" charset="0"/>
              </a:rPr>
              <a:t> </a:t>
            </a:r>
            <a:r>
              <a:rPr lang="en-US" sz="2315" dirty="0">
                <a:latin typeface="Consolas" charset="0"/>
                <a:ea typeface="Consolas" charset="0"/>
                <a:cs typeface="Consolas" charset="0"/>
              </a:rPr>
              <a:t>pos2) {</a:t>
            </a:r>
          </a:p>
          <a:p>
            <a:pPr marL="0" indent="0">
              <a:buNone/>
            </a:pPr>
            <a:r>
              <a:rPr lang="en-US" sz="2315" dirty="0">
                <a:latin typeface="Consolas" charset="0"/>
                <a:ea typeface="Consolas" charset="0"/>
                <a:cs typeface="Consolas" charset="0"/>
              </a:rPr>
              <a:t>	</a:t>
            </a:r>
            <a:r>
              <a:rPr lang="en-US" sz="2315" b="1" dirty="0" err="1">
                <a:solidFill>
                  <a:srgbClr val="7030A0"/>
                </a:solidFill>
                <a:latin typeface="Consolas" charset="0"/>
                <a:ea typeface="Consolas" charset="0"/>
                <a:cs typeface="Consolas" charset="0"/>
              </a:rPr>
              <a:t>int</a:t>
            </a:r>
            <a:r>
              <a:rPr lang="en-US" sz="2315" dirty="0">
                <a:solidFill>
                  <a:srgbClr val="7030A0"/>
                </a:solidFill>
                <a:latin typeface="Consolas" charset="0"/>
                <a:ea typeface="Consolas" charset="0"/>
                <a:cs typeface="Consolas" charset="0"/>
              </a:rPr>
              <a:t> </a:t>
            </a:r>
            <a:r>
              <a:rPr lang="en-US" sz="2315" dirty="0">
                <a:latin typeface="Consolas" charset="0"/>
                <a:ea typeface="Consolas" charset="0"/>
                <a:cs typeface="Consolas" charset="0"/>
              </a:rPr>
              <a:t>temp = </a:t>
            </a:r>
            <a:r>
              <a:rPr lang="en-US" sz="2315" dirty="0" err="1">
                <a:latin typeface="Consolas" charset="0"/>
                <a:ea typeface="Consolas" charset="0"/>
                <a:cs typeface="Consolas" charset="0"/>
              </a:rPr>
              <a:t>arr</a:t>
            </a:r>
            <a:r>
              <a:rPr lang="en-US" sz="2315" dirty="0">
                <a:latin typeface="Consolas" charset="0"/>
                <a:ea typeface="Consolas" charset="0"/>
                <a:cs typeface="Consolas" charset="0"/>
              </a:rPr>
              <a:t>[pos1];</a:t>
            </a:r>
          </a:p>
          <a:p>
            <a:pPr marL="0" indent="0">
              <a:buNone/>
            </a:pPr>
            <a:r>
              <a:rPr lang="en-US" sz="2315" dirty="0">
                <a:latin typeface="Consolas" charset="0"/>
                <a:ea typeface="Consolas" charset="0"/>
                <a:cs typeface="Consolas" charset="0"/>
              </a:rPr>
              <a:t>	</a:t>
            </a:r>
            <a:r>
              <a:rPr lang="en-US" sz="2315" dirty="0" err="1">
                <a:latin typeface="Consolas" charset="0"/>
                <a:ea typeface="Consolas" charset="0"/>
                <a:cs typeface="Consolas" charset="0"/>
              </a:rPr>
              <a:t>arr</a:t>
            </a:r>
            <a:r>
              <a:rPr lang="en-US" sz="2315" dirty="0">
                <a:latin typeface="Consolas" charset="0"/>
                <a:ea typeface="Consolas" charset="0"/>
                <a:cs typeface="Consolas" charset="0"/>
              </a:rPr>
              <a:t>[pos1] = </a:t>
            </a:r>
            <a:r>
              <a:rPr lang="en-US" sz="2315" dirty="0" err="1">
                <a:latin typeface="Consolas" charset="0"/>
                <a:ea typeface="Consolas" charset="0"/>
                <a:cs typeface="Consolas" charset="0"/>
              </a:rPr>
              <a:t>arr</a:t>
            </a:r>
            <a:r>
              <a:rPr lang="en-US" sz="2315" dirty="0">
                <a:latin typeface="Consolas" charset="0"/>
                <a:ea typeface="Consolas" charset="0"/>
                <a:cs typeface="Consolas" charset="0"/>
              </a:rPr>
              <a:t>[pos2];</a:t>
            </a:r>
          </a:p>
          <a:p>
            <a:pPr marL="0" indent="0">
              <a:buNone/>
            </a:pPr>
            <a:r>
              <a:rPr lang="en-US" sz="2315" dirty="0">
                <a:latin typeface="Consolas" charset="0"/>
                <a:ea typeface="Consolas" charset="0"/>
                <a:cs typeface="Consolas" charset="0"/>
              </a:rPr>
              <a:t>	</a:t>
            </a:r>
            <a:r>
              <a:rPr lang="en-US" sz="2315" dirty="0" err="1">
                <a:latin typeface="Consolas" charset="0"/>
                <a:ea typeface="Consolas" charset="0"/>
                <a:cs typeface="Consolas" charset="0"/>
              </a:rPr>
              <a:t>arr</a:t>
            </a:r>
            <a:r>
              <a:rPr lang="en-US" sz="2315" dirty="0">
                <a:latin typeface="Consolas" charset="0"/>
                <a:ea typeface="Consolas" charset="0"/>
                <a:cs typeface="Consolas" charset="0"/>
              </a:rPr>
              <a:t>[pos2] = temp;	</a:t>
            </a:r>
          </a:p>
          <a:p>
            <a:pPr marL="0" indent="0">
              <a:buNone/>
            </a:pPr>
            <a:r>
              <a:rPr lang="en-US" sz="2315" dirty="0">
                <a:latin typeface="Consolas" charset="0"/>
                <a:ea typeface="Consolas" charset="0"/>
                <a:cs typeface="Consolas" charset="0"/>
              </a:rPr>
              <a:t>}</a:t>
            </a:r>
          </a:p>
        </p:txBody>
      </p:sp>
      <p:sp>
        <p:nvSpPr>
          <p:cNvPr id="4" name="Title Placeholder 1">
            <a:extLst>
              <a:ext uri="{FF2B5EF4-FFF2-40B4-BE49-F238E27FC236}">
                <a16:creationId xmlns:a16="http://schemas.microsoft.com/office/drawing/2014/main" id="{94A8C51F-D386-3947-AAA5-F7F791BD3F12}"/>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Swapping: Take 2</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3415975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9" end="9"/>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630" dirty="0"/>
              <a:t>Swap: Take 2</a:t>
            </a:r>
          </a:p>
        </p:txBody>
      </p:sp>
      <p:sp>
        <p:nvSpPr>
          <p:cNvPr id="3" name="Content Placeholder 2"/>
          <p:cNvSpPr>
            <a:spLocks noGrp="1"/>
          </p:cNvSpPr>
          <p:nvPr>
            <p:ph idx="1"/>
          </p:nvPr>
        </p:nvSpPr>
        <p:spPr/>
        <p:txBody>
          <a:bodyPr/>
          <a:lstStyle/>
          <a:p>
            <a:pPr marL="0" indent="0">
              <a:buNone/>
            </a:pPr>
            <a:r>
              <a:rPr lang="en-US" sz="2315" b="1" dirty="0">
                <a:solidFill>
                  <a:schemeClr val="bg1">
                    <a:lumMod val="75000"/>
                  </a:schemeClr>
                </a:solidFill>
                <a:latin typeface="Consolas" charset="0"/>
                <a:ea typeface="Consolas" charset="0"/>
                <a:cs typeface="Consolas" charset="0"/>
              </a:rPr>
              <a:t>public void</a:t>
            </a:r>
            <a:r>
              <a:rPr lang="en-US" sz="2315" dirty="0">
                <a:solidFill>
                  <a:schemeClr val="bg1">
                    <a:lumMod val="75000"/>
                  </a:schemeClr>
                </a:solidFill>
                <a:latin typeface="Consolas" charset="0"/>
                <a:ea typeface="Consolas" charset="0"/>
                <a:cs typeface="Consolas" charset="0"/>
              </a:rPr>
              <a:t> run() {</a:t>
            </a:r>
          </a:p>
          <a:p>
            <a:pPr marL="0" indent="0">
              <a:buNone/>
            </a:pPr>
            <a:r>
              <a:rPr lang="en-US" sz="2315" dirty="0">
                <a:solidFill>
                  <a:schemeClr val="bg1">
                    <a:lumMod val="75000"/>
                  </a:schemeClr>
                </a:solidFill>
                <a:latin typeface="Consolas" charset="0"/>
                <a:ea typeface="Consolas" charset="0"/>
                <a:cs typeface="Consolas" charset="0"/>
              </a:rPr>
              <a:t>	</a:t>
            </a:r>
            <a:r>
              <a:rPr lang="en-US" sz="2315" b="1" dirty="0" err="1">
                <a:solidFill>
                  <a:schemeClr val="bg1">
                    <a:lumMod val="75000"/>
                  </a:schemeClr>
                </a:solidFill>
                <a:latin typeface="Consolas" charset="0"/>
                <a:ea typeface="Consolas" charset="0"/>
                <a:cs typeface="Consolas" charset="0"/>
              </a:rPr>
              <a:t>int</a:t>
            </a:r>
            <a:r>
              <a:rPr lang="en-US" sz="2315" dirty="0">
                <a:solidFill>
                  <a:schemeClr val="bg1">
                    <a:lumMod val="75000"/>
                  </a:schemeClr>
                </a:solidFill>
                <a:latin typeface="Consolas" charset="0"/>
                <a:ea typeface="Consolas" charset="0"/>
                <a:cs typeface="Consolas" charset="0"/>
              </a:rPr>
              <a:t>[] array = </a:t>
            </a:r>
            <a:r>
              <a:rPr lang="en-US" sz="2315" b="1" dirty="0">
                <a:solidFill>
                  <a:schemeClr val="bg1">
                    <a:lumMod val="75000"/>
                  </a:schemeClr>
                </a:solidFill>
                <a:latin typeface="Consolas" charset="0"/>
                <a:ea typeface="Consolas" charset="0"/>
                <a:cs typeface="Consolas" charset="0"/>
              </a:rPr>
              <a:t>new </a:t>
            </a:r>
            <a:r>
              <a:rPr lang="en-US" sz="2315" b="1" dirty="0" err="1">
                <a:solidFill>
                  <a:schemeClr val="bg1">
                    <a:lumMod val="75000"/>
                  </a:schemeClr>
                </a:solidFill>
                <a:latin typeface="Consolas" charset="0"/>
                <a:ea typeface="Consolas" charset="0"/>
                <a:cs typeface="Consolas" charset="0"/>
              </a:rPr>
              <a:t>int</a:t>
            </a:r>
            <a:r>
              <a:rPr lang="en-US" sz="2315" dirty="0">
                <a:solidFill>
                  <a:schemeClr val="bg1">
                    <a:lumMod val="75000"/>
                  </a:schemeClr>
                </a:solidFill>
                <a:latin typeface="Consolas" charset="0"/>
                <a:ea typeface="Consolas" charset="0"/>
                <a:cs typeface="Consolas" charset="0"/>
              </a:rPr>
              <a:t>[5];</a:t>
            </a:r>
          </a:p>
          <a:p>
            <a:pPr marL="0" indent="0">
              <a:buNone/>
            </a:pPr>
            <a:r>
              <a:rPr lang="en-US" sz="2315" dirty="0">
                <a:solidFill>
                  <a:schemeClr val="bg1">
                    <a:lumMod val="75000"/>
                  </a:schemeClr>
                </a:solidFill>
                <a:latin typeface="Consolas" charset="0"/>
                <a:ea typeface="Consolas" charset="0"/>
                <a:cs typeface="Consolas" charset="0"/>
              </a:rPr>
              <a:t>	...</a:t>
            </a:r>
          </a:p>
          <a:p>
            <a:pPr marL="0" indent="0">
              <a:buNone/>
            </a:pPr>
            <a:r>
              <a:rPr lang="en-US" sz="2315" dirty="0">
                <a:solidFill>
                  <a:schemeClr val="bg1">
                    <a:lumMod val="75000"/>
                  </a:schemeClr>
                </a:solidFill>
                <a:latin typeface="Consolas" charset="0"/>
                <a:ea typeface="Consolas" charset="0"/>
                <a:cs typeface="Consolas" charset="0"/>
              </a:rPr>
              <a:t>	</a:t>
            </a:r>
            <a:r>
              <a:rPr lang="en-US" sz="2315" dirty="0" err="1">
                <a:solidFill>
                  <a:schemeClr val="bg1">
                    <a:lumMod val="75000"/>
                  </a:schemeClr>
                </a:solidFill>
                <a:latin typeface="Consolas" charset="0"/>
                <a:ea typeface="Consolas" charset="0"/>
                <a:cs typeface="Consolas" charset="0"/>
              </a:rPr>
              <a:t>swapElements</a:t>
            </a:r>
            <a:r>
              <a:rPr lang="en-US" sz="2315" dirty="0">
                <a:solidFill>
                  <a:schemeClr val="bg1">
                    <a:lumMod val="75000"/>
                  </a:schemeClr>
                </a:solidFill>
                <a:latin typeface="Consolas" charset="0"/>
                <a:ea typeface="Consolas" charset="0"/>
                <a:cs typeface="Consolas" charset="0"/>
              </a:rPr>
              <a:t>(array, 0, 1);</a:t>
            </a:r>
          </a:p>
          <a:p>
            <a:pPr marL="0" indent="0">
              <a:buNone/>
            </a:pPr>
            <a:r>
              <a:rPr lang="en-US" sz="2315" dirty="0">
                <a:solidFill>
                  <a:schemeClr val="bg1">
                    <a:lumMod val="75000"/>
                  </a:schemeClr>
                </a:solidFill>
                <a:latin typeface="Consolas" charset="0"/>
                <a:ea typeface="Consolas" charset="0"/>
                <a:cs typeface="Consolas" charset="0"/>
              </a:rPr>
              <a:t>	...</a:t>
            </a:r>
          </a:p>
          <a:p>
            <a:pPr marL="0" indent="0">
              <a:buNone/>
            </a:pPr>
            <a:r>
              <a:rPr lang="en-US" sz="2315" dirty="0">
                <a:solidFill>
                  <a:schemeClr val="bg1">
                    <a:lumMod val="75000"/>
                  </a:schemeClr>
                </a:solidFill>
                <a:latin typeface="Consolas" charset="0"/>
                <a:ea typeface="Consolas" charset="0"/>
                <a:cs typeface="Consolas" charset="0"/>
              </a:rPr>
              <a:t>}</a:t>
            </a:r>
          </a:p>
          <a:p>
            <a:pPr marL="0" indent="0">
              <a:buNone/>
            </a:pPr>
            <a:endParaRPr lang="en-US" sz="1543" dirty="0">
              <a:latin typeface="Consolas" charset="0"/>
              <a:ea typeface="Consolas" charset="0"/>
              <a:cs typeface="Consolas" charset="0"/>
            </a:endParaRPr>
          </a:p>
          <a:p>
            <a:pPr marL="0" indent="0">
              <a:buNone/>
            </a:pPr>
            <a:endParaRPr lang="en-US" sz="1543" dirty="0">
              <a:latin typeface="Consolas" charset="0"/>
              <a:ea typeface="Consolas" charset="0"/>
              <a:cs typeface="Consolas" charset="0"/>
            </a:endParaRPr>
          </a:p>
          <a:p>
            <a:pPr marL="0" indent="0">
              <a:buNone/>
            </a:pPr>
            <a:endParaRPr lang="en-US" sz="1543" dirty="0">
              <a:latin typeface="Consolas" charset="0"/>
              <a:ea typeface="Consolas" charset="0"/>
              <a:cs typeface="Consolas" charset="0"/>
            </a:endParaRPr>
          </a:p>
          <a:p>
            <a:pPr marL="0" indent="0">
              <a:buNone/>
            </a:pPr>
            <a:r>
              <a:rPr lang="en-US" sz="2315" b="1" dirty="0">
                <a:solidFill>
                  <a:srgbClr val="7030A0"/>
                </a:solidFill>
                <a:latin typeface="Consolas" charset="0"/>
                <a:ea typeface="Consolas" charset="0"/>
                <a:cs typeface="Consolas" charset="0"/>
              </a:rPr>
              <a:t>private void </a:t>
            </a:r>
            <a:r>
              <a:rPr lang="en-US" sz="2315" dirty="0" err="1">
                <a:latin typeface="Consolas" charset="0"/>
                <a:ea typeface="Consolas" charset="0"/>
                <a:cs typeface="Consolas" charset="0"/>
              </a:rPr>
              <a:t>swapElements</a:t>
            </a:r>
            <a:r>
              <a:rPr lang="en-US" sz="2315" dirty="0">
                <a:latin typeface="Consolas" charset="0"/>
                <a:ea typeface="Consolas" charset="0"/>
                <a:cs typeface="Consolas" charset="0"/>
              </a:rPr>
              <a:t>(</a:t>
            </a:r>
            <a:r>
              <a:rPr lang="en-US" sz="2315" b="1" dirty="0" err="1">
                <a:solidFill>
                  <a:srgbClr val="7030A0"/>
                </a:solidFill>
                <a:latin typeface="Consolas" charset="0"/>
                <a:ea typeface="Consolas" charset="0"/>
                <a:cs typeface="Consolas" charset="0"/>
              </a:rPr>
              <a:t>int</a:t>
            </a:r>
            <a:r>
              <a:rPr lang="en-US" sz="2315" dirty="0">
                <a:latin typeface="Consolas" charset="0"/>
                <a:ea typeface="Consolas" charset="0"/>
                <a:cs typeface="Consolas" charset="0"/>
              </a:rPr>
              <a:t>[] </a:t>
            </a:r>
            <a:r>
              <a:rPr lang="en-US" sz="2315" dirty="0" err="1">
                <a:latin typeface="Consolas" charset="0"/>
                <a:ea typeface="Consolas" charset="0"/>
                <a:cs typeface="Consolas" charset="0"/>
              </a:rPr>
              <a:t>arr</a:t>
            </a:r>
            <a:r>
              <a:rPr lang="en-US" sz="2315" dirty="0">
                <a:latin typeface="Consolas" charset="0"/>
                <a:ea typeface="Consolas" charset="0"/>
                <a:cs typeface="Consolas" charset="0"/>
              </a:rPr>
              <a:t>, </a:t>
            </a:r>
            <a:r>
              <a:rPr lang="en-US" sz="2315" b="1" dirty="0" err="1">
                <a:solidFill>
                  <a:srgbClr val="7030A0"/>
                </a:solidFill>
                <a:latin typeface="Consolas" charset="0"/>
                <a:ea typeface="Consolas" charset="0"/>
                <a:cs typeface="Consolas" charset="0"/>
              </a:rPr>
              <a:t>int</a:t>
            </a:r>
            <a:r>
              <a:rPr lang="en-US" sz="2315" dirty="0">
                <a:latin typeface="Consolas" charset="0"/>
                <a:ea typeface="Consolas" charset="0"/>
                <a:cs typeface="Consolas" charset="0"/>
              </a:rPr>
              <a:t> pos1, </a:t>
            </a:r>
            <a:r>
              <a:rPr lang="en-US" sz="2315" b="1" dirty="0" err="1">
                <a:solidFill>
                  <a:srgbClr val="7030A0"/>
                </a:solidFill>
                <a:latin typeface="Consolas" charset="0"/>
                <a:ea typeface="Consolas" charset="0"/>
                <a:cs typeface="Consolas" charset="0"/>
              </a:rPr>
              <a:t>int</a:t>
            </a:r>
            <a:r>
              <a:rPr lang="en-US" sz="2315" dirty="0">
                <a:solidFill>
                  <a:srgbClr val="7030A0"/>
                </a:solidFill>
                <a:latin typeface="Consolas" charset="0"/>
                <a:ea typeface="Consolas" charset="0"/>
                <a:cs typeface="Consolas" charset="0"/>
              </a:rPr>
              <a:t> </a:t>
            </a:r>
            <a:r>
              <a:rPr lang="en-US" sz="2315" dirty="0">
                <a:latin typeface="Consolas" charset="0"/>
                <a:ea typeface="Consolas" charset="0"/>
                <a:cs typeface="Consolas" charset="0"/>
              </a:rPr>
              <a:t>pos2) {</a:t>
            </a:r>
          </a:p>
          <a:p>
            <a:pPr marL="0" indent="0">
              <a:buNone/>
            </a:pPr>
            <a:r>
              <a:rPr lang="en-US" sz="2315" dirty="0">
                <a:latin typeface="Consolas" charset="0"/>
                <a:ea typeface="Consolas" charset="0"/>
                <a:cs typeface="Consolas" charset="0"/>
              </a:rPr>
              <a:t>	</a:t>
            </a:r>
            <a:r>
              <a:rPr lang="en-US" sz="2315" b="1" dirty="0" err="1">
                <a:solidFill>
                  <a:srgbClr val="7030A0"/>
                </a:solidFill>
                <a:latin typeface="Consolas" charset="0"/>
                <a:ea typeface="Consolas" charset="0"/>
                <a:cs typeface="Consolas" charset="0"/>
              </a:rPr>
              <a:t>int</a:t>
            </a:r>
            <a:r>
              <a:rPr lang="en-US" sz="2315" dirty="0">
                <a:solidFill>
                  <a:srgbClr val="7030A0"/>
                </a:solidFill>
                <a:latin typeface="Consolas" charset="0"/>
                <a:ea typeface="Consolas" charset="0"/>
                <a:cs typeface="Consolas" charset="0"/>
              </a:rPr>
              <a:t> </a:t>
            </a:r>
            <a:r>
              <a:rPr lang="en-US" sz="2315" dirty="0">
                <a:latin typeface="Consolas" charset="0"/>
                <a:ea typeface="Consolas" charset="0"/>
                <a:cs typeface="Consolas" charset="0"/>
              </a:rPr>
              <a:t>temp = </a:t>
            </a:r>
            <a:r>
              <a:rPr lang="en-US" sz="2315" dirty="0" err="1">
                <a:latin typeface="Consolas" charset="0"/>
                <a:ea typeface="Consolas" charset="0"/>
                <a:cs typeface="Consolas" charset="0"/>
              </a:rPr>
              <a:t>arr</a:t>
            </a:r>
            <a:r>
              <a:rPr lang="en-US" sz="2315" dirty="0">
                <a:latin typeface="Consolas" charset="0"/>
                <a:ea typeface="Consolas" charset="0"/>
                <a:cs typeface="Consolas" charset="0"/>
              </a:rPr>
              <a:t>[pos1];</a:t>
            </a:r>
          </a:p>
          <a:p>
            <a:pPr marL="0" indent="0">
              <a:buNone/>
            </a:pPr>
            <a:r>
              <a:rPr lang="en-US" sz="2315" dirty="0">
                <a:latin typeface="Consolas" charset="0"/>
                <a:ea typeface="Consolas" charset="0"/>
                <a:cs typeface="Consolas" charset="0"/>
              </a:rPr>
              <a:t>	</a:t>
            </a:r>
            <a:r>
              <a:rPr lang="en-US" sz="2315" dirty="0" err="1">
                <a:latin typeface="Consolas" charset="0"/>
                <a:ea typeface="Consolas" charset="0"/>
                <a:cs typeface="Consolas" charset="0"/>
              </a:rPr>
              <a:t>arr</a:t>
            </a:r>
            <a:r>
              <a:rPr lang="en-US" sz="2315" dirty="0">
                <a:latin typeface="Consolas" charset="0"/>
                <a:ea typeface="Consolas" charset="0"/>
                <a:cs typeface="Consolas" charset="0"/>
              </a:rPr>
              <a:t>[pos1] = </a:t>
            </a:r>
            <a:r>
              <a:rPr lang="en-US" sz="2315" dirty="0" err="1">
                <a:latin typeface="Consolas" charset="0"/>
                <a:ea typeface="Consolas" charset="0"/>
                <a:cs typeface="Consolas" charset="0"/>
              </a:rPr>
              <a:t>arr</a:t>
            </a:r>
            <a:r>
              <a:rPr lang="en-US" sz="2315" dirty="0">
                <a:latin typeface="Consolas" charset="0"/>
                <a:ea typeface="Consolas" charset="0"/>
                <a:cs typeface="Consolas" charset="0"/>
              </a:rPr>
              <a:t>[pos2];</a:t>
            </a:r>
          </a:p>
          <a:p>
            <a:pPr marL="0" indent="0">
              <a:buNone/>
            </a:pPr>
            <a:r>
              <a:rPr lang="en-US" sz="2315" dirty="0">
                <a:latin typeface="Consolas" charset="0"/>
                <a:ea typeface="Consolas" charset="0"/>
                <a:cs typeface="Consolas" charset="0"/>
              </a:rPr>
              <a:t>	</a:t>
            </a:r>
            <a:r>
              <a:rPr lang="en-US" sz="2315" dirty="0" err="1">
                <a:latin typeface="Consolas" charset="0"/>
                <a:ea typeface="Consolas" charset="0"/>
                <a:cs typeface="Consolas" charset="0"/>
              </a:rPr>
              <a:t>arr</a:t>
            </a:r>
            <a:r>
              <a:rPr lang="en-US" sz="2315" dirty="0">
                <a:latin typeface="Consolas" charset="0"/>
                <a:ea typeface="Consolas" charset="0"/>
                <a:cs typeface="Consolas" charset="0"/>
              </a:rPr>
              <a:t>[pos2] = temp;	</a:t>
            </a:r>
          </a:p>
          <a:p>
            <a:pPr marL="0" indent="0">
              <a:buNone/>
            </a:pPr>
            <a:r>
              <a:rPr lang="en-US" sz="2315" dirty="0">
                <a:latin typeface="Consolas" charset="0"/>
                <a:ea typeface="Consolas" charset="0"/>
                <a:cs typeface="Consolas" charset="0"/>
              </a:rPr>
              <a:t>}</a:t>
            </a:r>
          </a:p>
        </p:txBody>
      </p:sp>
      <p:sp>
        <p:nvSpPr>
          <p:cNvPr id="4" name="TextBox 3"/>
          <p:cNvSpPr txBox="1"/>
          <p:nvPr/>
        </p:nvSpPr>
        <p:spPr>
          <a:xfrm>
            <a:off x="1035364" y="2282142"/>
            <a:ext cx="8009896" cy="1991827"/>
          </a:xfrm>
          <a:prstGeom prst="rect">
            <a:avLst/>
          </a:prstGeom>
          <a:solidFill>
            <a:schemeClr val="accent6">
              <a:lumMod val="20000"/>
              <a:lumOff val="80000"/>
            </a:schemeClr>
          </a:solidFill>
          <a:effectLst>
            <a:glow rad="444500">
              <a:schemeClr val="accent6">
                <a:lumMod val="20000"/>
                <a:lumOff val="80000"/>
                <a:alpha val="40000"/>
              </a:schemeClr>
            </a:glow>
            <a:reflection endPos="0" dir="5400000" sy="-100000" algn="bl" rotWithShape="0"/>
            <a:softEdge rad="0"/>
          </a:effectLst>
        </p:spPr>
        <p:style>
          <a:lnRef idx="1">
            <a:schemeClr val="accent6"/>
          </a:lnRef>
          <a:fillRef idx="2">
            <a:schemeClr val="accent6"/>
          </a:fillRef>
          <a:effectRef idx="1">
            <a:schemeClr val="accent6"/>
          </a:effectRef>
          <a:fontRef idx="minor">
            <a:schemeClr val="dk1"/>
          </a:fontRef>
        </p:style>
        <p:txBody>
          <a:bodyPr wrap="square" rtlCol="0">
            <a:spAutoFit/>
          </a:bodyPr>
          <a:lstStyle/>
          <a:p>
            <a:pPr defTabSz="1007943" fontAlgn="auto" hangingPunct="1">
              <a:lnSpc>
                <a:spcPct val="100000"/>
              </a:lnSpc>
              <a:spcBef>
                <a:spcPts val="0"/>
              </a:spcBef>
              <a:spcAft>
                <a:spcPts val="0"/>
              </a:spcAft>
              <a:buClrTx/>
              <a:buSzTx/>
            </a:pPr>
            <a:r>
              <a:rPr lang="en-US" sz="3086" dirty="0">
                <a:solidFill>
                  <a:schemeClr val="tx1"/>
                </a:solidFill>
                <a:latin typeface="Calibri"/>
              </a:rPr>
              <a:t>Arrays are </a:t>
            </a:r>
            <a:r>
              <a:rPr lang="en-US" sz="3086" b="1" dirty="0">
                <a:solidFill>
                  <a:schemeClr val="tx1"/>
                </a:solidFill>
                <a:latin typeface="Calibri"/>
              </a:rPr>
              <a:t>objects</a:t>
            </a:r>
            <a:r>
              <a:rPr lang="en-US" sz="3086" dirty="0">
                <a:solidFill>
                  <a:schemeClr val="tx1"/>
                </a:solidFill>
                <a:latin typeface="Calibri"/>
              </a:rPr>
              <a:t>, so they are passed by </a:t>
            </a:r>
            <a:r>
              <a:rPr lang="en-US" sz="3086" b="1" dirty="0">
                <a:solidFill>
                  <a:schemeClr val="tx1"/>
                </a:solidFill>
                <a:latin typeface="Calibri"/>
              </a:rPr>
              <a:t>reference</a:t>
            </a:r>
            <a:r>
              <a:rPr lang="en-US" sz="3086" dirty="0">
                <a:solidFill>
                  <a:schemeClr val="tx1"/>
                </a:solidFill>
                <a:latin typeface="Calibri"/>
              </a:rPr>
              <a:t>!  Their variable boxes store their </a:t>
            </a:r>
            <a:r>
              <a:rPr lang="en-US" sz="3086" i="1" dirty="0">
                <a:solidFill>
                  <a:schemeClr val="tx1"/>
                </a:solidFill>
                <a:latin typeface="Calibri"/>
              </a:rPr>
              <a:t>address</a:t>
            </a:r>
            <a:r>
              <a:rPr lang="en-US" sz="3086" dirty="0">
                <a:solidFill>
                  <a:schemeClr val="tx1"/>
                </a:solidFill>
                <a:latin typeface="Calibri"/>
              </a:rPr>
              <a:t>.  So changes to the parameter </a:t>
            </a:r>
            <a:r>
              <a:rPr lang="en-US" sz="3086" i="1" dirty="0">
                <a:solidFill>
                  <a:schemeClr val="tx1"/>
                </a:solidFill>
                <a:latin typeface="Calibri"/>
              </a:rPr>
              <a:t>do affect the original</a:t>
            </a:r>
            <a:r>
              <a:rPr lang="en-US" sz="3086" dirty="0">
                <a:solidFill>
                  <a:schemeClr val="tx1"/>
                </a:solidFill>
                <a:latin typeface="Calibri"/>
              </a:rPr>
              <a:t>.</a:t>
            </a:r>
          </a:p>
        </p:txBody>
      </p:sp>
      <p:sp>
        <p:nvSpPr>
          <p:cNvPr id="5" name="Title Placeholder 1">
            <a:extLst>
              <a:ext uri="{FF2B5EF4-FFF2-40B4-BE49-F238E27FC236}">
                <a16:creationId xmlns:a16="http://schemas.microsoft.com/office/drawing/2014/main" id="{BF83FE02-CEDB-9B41-AC1A-CA486B40C8D7}"/>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Swapping: Take 2</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410546242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63" name="Text Box 3">
            <a:hlinkClick r:id="" action="ppaction://hlinkshowjump?jump=nextslide"/>
          </p:cNvPr>
          <p:cNvSpPr txBox="1">
            <a:spLocks noChangeArrowheads="1"/>
          </p:cNvSpPr>
          <p:nvPr/>
        </p:nvSpPr>
        <p:spPr bwMode="auto">
          <a:xfrm>
            <a:off x="8652157" y="7055697"/>
            <a:ext cx="1259946" cy="261931"/>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spcBef>
                <a:spcPct val="50000"/>
              </a:spcBef>
              <a:buClrTx/>
              <a:buSzTx/>
            </a:pPr>
            <a:r>
              <a:rPr lang="en-US" sz="1102" i="1">
                <a:solidFill>
                  <a:srgbClr val="000000"/>
                </a:solidFill>
                <a:latin typeface="Times New Roman" pitchFamily="1" charset="0"/>
              </a:rPr>
              <a:t>skip simulation</a:t>
            </a:r>
          </a:p>
        </p:txBody>
      </p:sp>
      <p:sp>
        <p:nvSpPr>
          <p:cNvPr id="92164" name="Rectangle 4"/>
          <p:cNvSpPr>
            <a:spLocks noChangeArrowheads="1"/>
          </p:cNvSpPr>
          <p:nvPr/>
        </p:nvSpPr>
        <p:spPr bwMode="auto">
          <a:xfrm>
            <a:off x="490508" y="1133951"/>
            <a:ext cx="8854619" cy="2735133"/>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65" name="Text Box 5"/>
          <p:cNvSpPr txBox="1">
            <a:spLocks noChangeArrowheads="1"/>
          </p:cNvSpPr>
          <p:nvPr/>
        </p:nvSpPr>
        <p:spPr bwMode="auto">
          <a:xfrm>
            <a:off x="616502" y="1203948"/>
            <a:ext cx="8777623" cy="2182585"/>
          </a:xfrm>
          <a:prstGeom prst="rect">
            <a:avLst/>
          </a:prstGeom>
          <a:noFill/>
          <a:ln w="9525">
            <a:noFill/>
            <a:miter lim="800000"/>
            <a:headEnd/>
            <a:tailEnd/>
          </a:ln>
          <a:effectLst/>
        </p:spPr>
        <p:txBody>
          <a:bodyPr>
            <a:prstTxWarp prst="textNoShape">
              <a:avLst/>
            </a:prstTxWarp>
            <a:spAutoFit/>
          </a:bodyPr>
          <a:lstStyle/>
          <a:p>
            <a:pPr defTabSz="1007943" eaLnBrk="0">
              <a:lnSpc>
                <a:spcPct val="110000"/>
              </a:lnSpc>
              <a:buClrTx/>
              <a:buSzTx/>
            </a:pPr>
            <a:r>
              <a:rPr sz="1764" b="1" noProof="1">
                <a:solidFill>
                  <a:srgbClr val="000000"/>
                </a:solidFill>
                <a:latin typeface="Courier New" pitchFamily="1" charset="0"/>
              </a:rPr>
              <a:t>public void run() {</a:t>
            </a:r>
          </a:p>
          <a:p>
            <a:pPr defTabSz="1007943" eaLnBrk="0">
              <a:lnSpc>
                <a:spcPct val="110000"/>
              </a:lnSpc>
              <a:buClrTx/>
              <a:buSzTx/>
            </a:pPr>
            <a:r>
              <a:rPr sz="1764" b="1" noProof="1">
                <a:solidFill>
                  <a:srgbClr val="000000"/>
                </a:solidFill>
                <a:latin typeface="Courier New" pitchFamily="1" charset="0"/>
              </a:rPr>
              <a:t>   int n = readInt("Enter number of elements: ");</a:t>
            </a:r>
          </a:p>
          <a:p>
            <a:pPr defTabSz="1007943" eaLnBrk="0">
              <a:lnSpc>
                <a:spcPct val="110000"/>
              </a:lnSpc>
              <a:buClrTx/>
              <a:buSzTx/>
            </a:pPr>
            <a:r>
              <a:rPr sz="1764" b="1" noProof="1">
                <a:solidFill>
                  <a:srgbClr val="000000"/>
                </a:solidFill>
                <a:latin typeface="Courier New" pitchFamily="1" charset="0"/>
              </a:rPr>
              <a:t>   int[] intArray = createIndexArray(n);</a:t>
            </a:r>
          </a:p>
          <a:p>
            <a:pPr defTabSz="1007943" eaLnBrk="0">
              <a:lnSpc>
                <a:spcPct val="110000"/>
              </a:lnSpc>
              <a:buClrTx/>
              <a:buSzTx/>
            </a:pPr>
            <a:r>
              <a:rPr sz="1764" b="1" noProof="1">
                <a:solidFill>
                  <a:srgbClr val="000000"/>
                </a:solidFill>
                <a:latin typeface="Courier New" pitchFamily="1" charset="0"/>
              </a:rPr>
              <a:t>   println("Forward: " + arrayToString(intArray));</a:t>
            </a:r>
          </a:p>
          <a:p>
            <a:pPr defTabSz="1007943" eaLnBrk="0">
              <a:lnSpc>
                <a:spcPct val="110000"/>
              </a:lnSpc>
              <a:buClrTx/>
              <a:buSzTx/>
            </a:pPr>
            <a:r>
              <a:rPr sz="1764" b="1" noProof="1">
                <a:solidFill>
                  <a:srgbClr val="000000"/>
                </a:solidFill>
                <a:latin typeface="Courier New" pitchFamily="1" charset="0"/>
              </a:rPr>
              <a:t>   reverseArray(intArray);</a:t>
            </a:r>
          </a:p>
          <a:p>
            <a:pPr defTabSz="1007943" eaLnBrk="0">
              <a:lnSpc>
                <a:spcPct val="110000"/>
              </a:lnSpc>
              <a:buClrTx/>
              <a:buSzTx/>
            </a:pPr>
            <a:r>
              <a:rPr sz="1764" b="1" noProof="1">
                <a:solidFill>
                  <a:srgbClr val="000000"/>
                </a:solidFill>
                <a:latin typeface="Courier New" pitchFamily="1" charset="0"/>
              </a:rPr>
              <a:t>   println("Reverse: " + arrayToString(intArray));</a:t>
            </a:r>
          </a:p>
          <a:p>
            <a:pPr defTabSz="1007943" eaLnBrk="0">
              <a:lnSpc>
                <a:spcPct val="110000"/>
              </a:lnSpc>
              <a:buClrTx/>
              <a:buSzTx/>
            </a:pPr>
            <a:r>
              <a:rPr sz="1764" b="1" noProof="1">
                <a:solidFill>
                  <a:srgbClr val="000000"/>
                </a:solidFill>
                <a:latin typeface="Courier New" pitchFamily="1" charset="0"/>
              </a:rPr>
              <a:t>}</a:t>
            </a:r>
          </a:p>
        </p:txBody>
      </p:sp>
      <p:sp>
        <p:nvSpPr>
          <p:cNvPr id="92166" name="Rectangle 6"/>
          <p:cNvSpPr>
            <a:spLocks noChangeArrowheads="1"/>
          </p:cNvSpPr>
          <p:nvPr/>
        </p:nvSpPr>
        <p:spPr bwMode="auto">
          <a:xfrm>
            <a:off x="1050484" y="1587183"/>
            <a:ext cx="6341727" cy="302736"/>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67" name="Rectangle 7"/>
          <p:cNvSpPr>
            <a:spLocks noChangeArrowheads="1"/>
          </p:cNvSpPr>
          <p:nvPr/>
        </p:nvSpPr>
        <p:spPr bwMode="auto">
          <a:xfrm>
            <a:off x="2142437" y="1587183"/>
            <a:ext cx="5034534" cy="302736"/>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68" name="Rectangle 8"/>
          <p:cNvSpPr>
            <a:spLocks noChangeArrowheads="1"/>
          </p:cNvSpPr>
          <p:nvPr/>
        </p:nvSpPr>
        <p:spPr bwMode="auto">
          <a:xfrm>
            <a:off x="1055734" y="1875919"/>
            <a:ext cx="5127280" cy="302738"/>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69" name="Rectangle 9"/>
          <p:cNvSpPr>
            <a:spLocks noChangeArrowheads="1"/>
          </p:cNvSpPr>
          <p:nvPr/>
        </p:nvSpPr>
        <p:spPr bwMode="auto">
          <a:xfrm>
            <a:off x="3332385" y="1875919"/>
            <a:ext cx="2626638" cy="302738"/>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70" name="Rectangle 10"/>
          <p:cNvSpPr>
            <a:spLocks noChangeArrowheads="1"/>
          </p:cNvSpPr>
          <p:nvPr/>
        </p:nvSpPr>
        <p:spPr bwMode="auto">
          <a:xfrm>
            <a:off x="1050483" y="2175157"/>
            <a:ext cx="6434474" cy="302736"/>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71" name="Rectangle 11"/>
          <p:cNvSpPr>
            <a:spLocks noChangeArrowheads="1"/>
          </p:cNvSpPr>
          <p:nvPr/>
        </p:nvSpPr>
        <p:spPr bwMode="auto">
          <a:xfrm>
            <a:off x="4000857" y="2175157"/>
            <a:ext cx="3141116" cy="302736"/>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72" name="Rectangle 12"/>
          <p:cNvSpPr>
            <a:spLocks noChangeArrowheads="1"/>
          </p:cNvSpPr>
          <p:nvPr/>
        </p:nvSpPr>
        <p:spPr bwMode="auto">
          <a:xfrm>
            <a:off x="1050484" y="2477893"/>
            <a:ext cx="3190113" cy="302738"/>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73" name="Rectangle 13"/>
          <p:cNvSpPr>
            <a:spLocks noChangeArrowheads="1"/>
          </p:cNvSpPr>
          <p:nvPr/>
        </p:nvSpPr>
        <p:spPr bwMode="auto">
          <a:xfrm>
            <a:off x="1050483" y="2763132"/>
            <a:ext cx="6434474" cy="302736"/>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74" name="Rectangle 14"/>
          <p:cNvSpPr>
            <a:spLocks noChangeArrowheads="1"/>
          </p:cNvSpPr>
          <p:nvPr/>
        </p:nvSpPr>
        <p:spPr bwMode="auto">
          <a:xfrm>
            <a:off x="6748239" y="3303857"/>
            <a:ext cx="1091953" cy="419982"/>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75" name="Text Box 15"/>
          <p:cNvSpPr txBox="1">
            <a:spLocks noChangeArrowheads="1"/>
          </p:cNvSpPr>
          <p:nvPr/>
        </p:nvSpPr>
        <p:spPr bwMode="auto">
          <a:xfrm>
            <a:off x="6706240" y="2981871"/>
            <a:ext cx="1189949" cy="36381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n</a:t>
            </a:r>
          </a:p>
        </p:txBody>
      </p:sp>
      <p:sp>
        <p:nvSpPr>
          <p:cNvPr id="92176" name="Rectangle 16"/>
          <p:cNvSpPr>
            <a:spLocks noChangeArrowheads="1"/>
          </p:cNvSpPr>
          <p:nvPr/>
        </p:nvSpPr>
        <p:spPr bwMode="auto">
          <a:xfrm>
            <a:off x="8050183" y="3303857"/>
            <a:ext cx="1091953" cy="419982"/>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grpSp>
        <p:nvGrpSpPr>
          <p:cNvPr id="2" name="Group 17"/>
          <p:cNvGrpSpPr>
            <a:grpSpLocks/>
          </p:cNvGrpSpPr>
          <p:nvPr/>
        </p:nvGrpSpPr>
        <p:grpSpPr bwMode="auto">
          <a:xfrm>
            <a:off x="6902233" y="3303853"/>
            <a:ext cx="747218" cy="404233"/>
            <a:chOff x="5088" y="2552"/>
            <a:chExt cx="427" cy="231"/>
          </a:xfrm>
        </p:grpSpPr>
        <p:sp>
          <p:nvSpPr>
            <p:cNvPr id="92178" name="Rectangle 18"/>
            <p:cNvSpPr>
              <a:spLocks noChangeArrowheads="1"/>
            </p:cNvSpPr>
            <p:nvPr/>
          </p:nvSpPr>
          <p:spPr bwMode="auto">
            <a:xfrm>
              <a:off x="5112"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79" name="Rectangle 19"/>
            <p:cNvSpPr>
              <a:spLocks noChangeArrowheads="1"/>
            </p:cNvSpPr>
            <p:nvPr/>
          </p:nvSpPr>
          <p:spPr bwMode="auto">
            <a:xfrm>
              <a:off x="5088"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10</a:t>
              </a:r>
            </a:p>
          </p:txBody>
        </p:sp>
      </p:grpSp>
      <p:sp>
        <p:nvSpPr>
          <p:cNvPr id="92180" name="Text Box 20"/>
          <p:cNvSpPr txBox="1">
            <a:spLocks noChangeArrowheads="1"/>
          </p:cNvSpPr>
          <p:nvPr/>
        </p:nvSpPr>
        <p:spPr bwMode="auto">
          <a:xfrm>
            <a:off x="8008185" y="2981871"/>
            <a:ext cx="1315943" cy="36381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intArray</a:t>
            </a:r>
          </a:p>
        </p:txBody>
      </p:sp>
      <p:grpSp>
        <p:nvGrpSpPr>
          <p:cNvPr id="3" name="Group 21"/>
          <p:cNvGrpSpPr>
            <a:grpSpLocks/>
          </p:cNvGrpSpPr>
          <p:nvPr/>
        </p:nvGrpSpPr>
        <p:grpSpPr bwMode="auto">
          <a:xfrm>
            <a:off x="2056691" y="5704755"/>
            <a:ext cx="5965493" cy="1466437"/>
            <a:chOff x="1175" y="3260"/>
            <a:chExt cx="3409" cy="838"/>
          </a:xfrm>
        </p:grpSpPr>
        <p:pic>
          <p:nvPicPr>
            <p:cNvPr id="92182" name="Picture 22" descr="Console (2"/>
            <p:cNvPicPr>
              <a:picLocks noChangeAspect="1" noChangeArrowheads="1"/>
            </p:cNvPicPr>
            <p:nvPr/>
          </p:nvPicPr>
          <p:blipFill>
            <a:blip r:embed="rId3"/>
            <a:srcRect/>
            <a:stretch>
              <a:fillRect/>
            </a:stretch>
          </p:blipFill>
          <p:spPr bwMode="auto">
            <a:xfrm>
              <a:off x="1175" y="3280"/>
              <a:ext cx="3409" cy="818"/>
            </a:xfrm>
            <a:prstGeom prst="rect">
              <a:avLst/>
            </a:prstGeom>
            <a:noFill/>
          </p:spPr>
        </p:pic>
        <p:sp>
          <p:nvSpPr>
            <p:cNvPr id="92183" name="Text Box 23"/>
            <p:cNvSpPr txBox="1">
              <a:spLocks noChangeArrowheads="1"/>
            </p:cNvSpPr>
            <p:nvPr/>
          </p:nvSpPr>
          <p:spPr bwMode="auto">
            <a:xfrm>
              <a:off x="1200" y="3260"/>
              <a:ext cx="3360" cy="150"/>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102" b="1" dirty="0" err="1">
                  <a:solidFill>
                    <a:srgbClr val="333333"/>
                  </a:solidFill>
                  <a:latin typeface="Helvetica" pitchFamily="1" charset="0"/>
                </a:rPr>
                <a:t>ReverseArray</a:t>
              </a:r>
              <a:endParaRPr lang="en-US" sz="1102" dirty="0">
                <a:solidFill>
                  <a:srgbClr val="333333"/>
                </a:solidFill>
                <a:latin typeface="Charcoal CY" pitchFamily="1" charset="-52"/>
              </a:endParaRPr>
            </a:p>
          </p:txBody>
        </p:sp>
      </p:grpSp>
      <p:sp>
        <p:nvSpPr>
          <p:cNvPr id="92184" name="Text Box 24"/>
          <p:cNvSpPr txBox="1">
            <a:spLocks noChangeArrowheads="1"/>
          </p:cNvSpPr>
          <p:nvPr/>
        </p:nvSpPr>
        <p:spPr bwMode="auto">
          <a:xfrm>
            <a:off x="2079439" y="5942744"/>
            <a:ext cx="5543762" cy="329770"/>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Enter number of elements:</a:t>
            </a:r>
          </a:p>
        </p:txBody>
      </p:sp>
      <p:sp>
        <p:nvSpPr>
          <p:cNvPr id="92185" name="Text Box 25"/>
          <p:cNvSpPr txBox="1">
            <a:spLocks noChangeArrowheads="1"/>
          </p:cNvSpPr>
          <p:nvPr/>
        </p:nvSpPr>
        <p:spPr bwMode="auto">
          <a:xfrm>
            <a:off x="2079440" y="5942744"/>
            <a:ext cx="5641757" cy="329770"/>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spcBef>
                <a:spcPct val="50000"/>
              </a:spcBef>
              <a:buClrTx/>
              <a:buSzTx/>
            </a:pPr>
            <a:r>
              <a:rPr lang="en-US" sz="1543" b="1">
                <a:solidFill>
                  <a:srgbClr val="3333CC"/>
                </a:solidFill>
                <a:latin typeface="Courier New" pitchFamily="1" charset="0"/>
              </a:rPr>
              <a:t>                          10</a:t>
            </a:r>
          </a:p>
        </p:txBody>
      </p:sp>
      <p:sp>
        <p:nvSpPr>
          <p:cNvPr id="92186" name="Text Box 26"/>
          <p:cNvSpPr txBox="1">
            <a:spLocks noChangeArrowheads="1"/>
          </p:cNvSpPr>
          <p:nvPr/>
        </p:nvSpPr>
        <p:spPr bwMode="auto">
          <a:xfrm>
            <a:off x="2079439" y="6173734"/>
            <a:ext cx="5543762" cy="329770"/>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spcBef>
                <a:spcPct val="50000"/>
              </a:spcBef>
              <a:buClrTx/>
              <a:buSzTx/>
            </a:pPr>
            <a:r>
              <a:rPr lang="en-US" sz="1543" b="1" dirty="0">
                <a:solidFill>
                  <a:srgbClr val="000000"/>
                </a:solidFill>
                <a:latin typeface="Courier New" pitchFamily="1" charset="0"/>
              </a:rPr>
              <a:t>Forward: [0, 1, 2, 3, 4, 5, 6, 7, 8, 9]</a:t>
            </a:r>
          </a:p>
        </p:txBody>
      </p:sp>
      <p:sp>
        <p:nvSpPr>
          <p:cNvPr id="92187" name="Text Box 27"/>
          <p:cNvSpPr txBox="1">
            <a:spLocks noChangeArrowheads="1"/>
          </p:cNvSpPr>
          <p:nvPr/>
        </p:nvSpPr>
        <p:spPr bwMode="auto">
          <a:xfrm>
            <a:off x="2079439" y="6397725"/>
            <a:ext cx="5543762" cy="329770"/>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spcBef>
                <a:spcPct val="50000"/>
              </a:spcBef>
              <a:buClrTx/>
              <a:buSzTx/>
            </a:pPr>
            <a:r>
              <a:rPr lang="en-US" sz="1543" b="1" dirty="0">
                <a:solidFill>
                  <a:srgbClr val="000000"/>
                </a:solidFill>
                <a:latin typeface="Courier New" pitchFamily="1" charset="0"/>
              </a:rPr>
              <a:t>Reverse: [9, 8, 7, 6, 5, 4, 3, 2, 1, 0]</a:t>
            </a:r>
          </a:p>
        </p:txBody>
      </p:sp>
      <p:grpSp>
        <p:nvGrpSpPr>
          <p:cNvPr id="4" name="Group 28"/>
          <p:cNvGrpSpPr>
            <a:grpSpLocks/>
          </p:cNvGrpSpPr>
          <p:nvPr/>
        </p:nvGrpSpPr>
        <p:grpSpPr bwMode="auto">
          <a:xfrm>
            <a:off x="672500" y="1583682"/>
            <a:ext cx="8854619" cy="2630136"/>
            <a:chOff x="280" y="648"/>
            <a:chExt cx="5060" cy="1503"/>
          </a:xfrm>
        </p:grpSpPr>
        <p:sp>
          <p:nvSpPr>
            <p:cNvPr id="92189" name="Rectangle 29"/>
            <p:cNvSpPr>
              <a:spLocks noChangeArrowheads="1"/>
            </p:cNvSpPr>
            <p:nvPr/>
          </p:nvSpPr>
          <p:spPr bwMode="auto">
            <a:xfrm>
              <a:off x="280" y="648"/>
              <a:ext cx="5060" cy="1503"/>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90" name="Text Box 30"/>
            <p:cNvSpPr txBox="1">
              <a:spLocks noChangeArrowheads="1"/>
            </p:cNvSpPr>
            <p:nvPr/>
          </p:nvSpPr>
          <p:spPr bwMode="auto">
            <a:xfrm>
              <a:off x="352" y="688"/>
              <a:ext cx="4905" cy="1247"/>
            </a:xfrm>
            <a:prstGeom prst="rect">
              <a:avLst/>
            </a:prstGeom>
            <a:noFill/>
            <a:ln w="9525">
              <a:noFill/>
              <a:miter lim="800000"/>
              <a:headEnd/>
              <a:tailEnd/>
            </a:ln>
            <a:effectLst/>
          </p:spPr>
          <p:txBody>
            <a:bodyPr>
              <a:prstTxWarp prst="textNoShape">
                <a:avLst/>
              </a:prstTxWarp>
              <a:spAutoFit/>
            </a:bodyPr>
            <a:lstStyle/>
            <a:p>
              <a:pPr defTabSz="1007943" eaLnBrk="0">
                <a:lnSpc>
                  <a:spcPct val="110000"/>
                </a:lnSpc>
                <a:buClrTx/>
                <a:buSzTx/>
              </a:pPr>
              <a:r>
                <a:rPr lang="en-US" sz="1764" b="1">
                  <a:solidFill>
                    <a:srgbClr val="000000"/>
                  </a:solidFill>
                  <a:latin typeface="Courier New" pitchFamily="1" charset="0"/>
                </a:rPr>
                <a:t>private int[] createIndexArray(int n) {</a:t>
              </a:r>
            </a:p>
            <a:p>
              <a:pPr defTabSz="1007943" eaLnBrk="0">
                <a:lnSpc>
                  <a:spcPct val="110000"/>
                </a:lnSpc>
                <a:buClrTx/>
                <a:buSzTx/>
              </a:pPr>
              <a:r>
                <a:rPr lang="en-US" sz="1764" b="1">
                  <a:solidFill>
                    <a:srgbClr val="000000"/>
                  </a:solidFill>
                  <a:latin typeface="Courier New" pitchFamily="1" charset="0"/>
                </a:rPr>
                <a:t>   int[] array = new int[n];</a:t>
              </a:r>
            </a:p>
            <a:p>
              <a:pPr defTabSz="1007943" eaLnBrk="0">
                <a:lnSpc>
                  <a:spcPct val="110000"/>
                </a:lnSpc>
                <a:buClrTx/>
                <a:buSzTx/>
              </a:pPr>
              <a:r>
                <a:rPr lang="en-US" sz="1764" b="1">
                  <a:solidFill>
                    <a:srgbClr val="000000"/>
                  </a:solidFill>
                  <a:latin typeface="Courier New" pitchFamily="1" charset="0"/>
                </a:rPr>
                <a:t>   for ( int i = 0; i &lt; n; i++ ) {</a:t>
              </a:r>
            </a:p>
            <a:p>
              <a:pPr defTabSz="1007943" eaLnBrk="0">
                <a:lnSpc>
                  <a:spcPct val="110000"/>
                </a:lnSpc>
                <a:buClrTx/>
                <a:buSzTx/>
              </a:pPr>
              <a:r>
                <a:rPr lang="en-US" sz="1764" b="1">
                  <a:solidFill>
                    <a:srgbClr val="000000"/>
                  </a:solidFill>
                  <a:latin typeface="Courier New" pitchFamily="1" charset="0"/>
                </a:rPr>
                <a:t>      array[i] = i;</a:t>
              </a:r>
            </a:p>
            <a:p>
              <a:pPr defTabSz="1007943" eaLnBrk="0">
                <a:lnSpc>
                  <a:spcPct val="110000"/>
                </a:lnSpc>
                <a:buClrTx/>
                <a:buSzTx/>
              </a:pPr>
              <a:r>
                <a:rPr lang="en-US" sz="1764" b="1">
                  <a:solidFill>
                    <a:srgbClr val="000000"/>
                  </a:solidFill>
                  <a:latin typeface="Courier New" pitchFamily="1" charset="0"/>
                </a:rPr>
                <a:t>   }</a:t>
              </a:r>
            </a:p>
            <a:p>
              <a:pPr defTabSz="1007943" eaLnBrk="0">
                <a:lnSpc>
                  <a:spcPct val="110000"/>
                </a:lnSpc>
                <a:buClrTx/>
                <a:buSzTx/>
              </a:pPr>
              <a:r>
                <a:rPr lang="en-US" sz="1764" b="1">
                  <a:solidFill>
                    <a:srgbClr val="000000"/>
                  </a:solidFill>
                  <a:latin typeface="Courier New" pitchFamily="1" charset="0"/>
                </a:rPr>
                <a:t>   return array;</a:t>
              </a:r>
            </a:p>
            <a:p>
              <a:pPr defTabSz="1007943" eaLnBrk="0">
                <a:lnSpc>
                  <a:spcPct val="110000"/>
                </a:lnSpc>
                <a:buClrTx/>
                <a:buSzTx/>
              </a:pPr>
              <a:r>
                <a:rPr lang="en-US" sz="1764" b="1">
                  <a:solidFill>
                    <a:srgbClr val="000000"/>
                  </a:solidFill>
                  <a:latin typeface="Courier New" pitchFamily="1" charset="0"/>
                </a:rPr>
                <a:t>}</a:t>
              </a:r>
              <a:endParaRPr sz="1764" b="1" noProof="1">
                <a:solidFill>
                  <a:srgbClr val="000000"/>
                </a:solidFill>
                <a:latin typeface="Courier New" pitchFamily="1" charset="0"/>
              </a:endParaRPr>
            </a:p>
          </p:txBody>
        </p:sp>
        <p:sp>
          <p:nvSpPr>
            <p:cNvPr id="92191" name="Rectangle 31"/>
            <p:cNvSpPr>
              <a:spLocks noChangeArrowheads="1"/>
            </p:cNvSpPr>
            <p:nvPr/>
          </p:nvSpPr>
          <p:spPr bwMode="auto">
            <a:xfrm>
              <a:off x="3856"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1984">
                  <a:solidFill>
                    <a:srgbClr val="000000"/>
                  </a:solidFill>
                  <a:latin typeface="Times New Roman" pitchFamily="1" charset="0"/>
                </a:rPr>
                <a:t>10</a:t>
              </a:r>
            </a:p>
          </p:txBody>
        </p:sp>
        <p:sp>
          <p:nvSpPr>
            <p:cNvPr id="92192" name="Text Box 32"/>
            <p:cNvSpPr txBox="1">
              <a:spLocks noChangeArrowheads="1"/>
            </p:cNvSpPr>
            <p:nvPr/>
          </p:nvSpPr>
          <p:spPr bwMode="auto">
            <a:xfrm>
              <a:off x="3832" y="1632"/>
              <a:ext cx="680"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n</a:t>
              </a:r>
            </a:p>
          </p:txBody>
        </p:sp>
        <p:sp>
          <p:nvSpPr>
            <p:cNvPr id="92193" name="Rectangle 33"/>
            <p:cNvSpPr>
              <a:spLocks noChangeArrowheads="1"/>
            </p:cNvSpPr>
            <p:nvPr/>
          </p:nvSpPr>
          <p:spPr bwMode="auto">
            <a:xfrm>
              <a:off x="4600"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94" name="Text Box 34"/>
            <p:cNvSpPr txBox="1">
              <a:spLocks noChangeArrowheads="1"/>
            </p:cNvSpPr>
            <p:nvPr/>
          </p:nvSpPr>
          <p:spPr bwMode="auto">
            <a:xfrm>
              <a:off x="4576" y="1632"/>
              <a:ext cx="752"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array</a:t>
              </a:r>
            </a:p>
          </p:txBody>
        </p:sp>
        <p:sp>
          <p:nvSpPr>
            <p:cNvPr id="92195" name="Rectangle 35"/>
            <p:cNvSpPr>
              <a:spLocks noChangeArrowheads="1"/>
            </p:cNvSpPr>
            <p:nvPr/>
          </p:nvSpPr>
          <p:spPr bwMode="auto">
            <a:xfrm>
              <a:off x="3120"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96" name="Text Box 36"/>
            <p:cNvSpPr txBox="1">
              <a:spLocks noChangeArrowheads="1"/>
            </p:cNvSpPr>
            <p:nvPr/>
          </p:nvSpPr>
          <p:spPr bwMode="auto">
            <a:xfrm>
              <a:off x="3096" y="1632"/>
              <a:ext cx="680"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i</a:t>
              </a:r>
            </a:p>
          </p:txBody>
        </p:sp>
      </p:grpSp>
      <p:sp>
        <p:nvSpPr>
          <p:cNvPr id="92197" name="Rectangle 37"/>
          <p:cNvSpPr>
            <a:spLocks noChangeArrowheads="1"/>
          </p:cNvSpPr>
          <p:nvPr/>
        </p:nvSpPr>
        <p:spPr bwMode="auto">
          <a:xfrm>
            <a:off x="1232475" y="2036912"/>
            <a:ext cx="3569847" cy="302738"/>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98" name="Rectangle 38"/>
          <p:cNvSpPr>
            <a:spLocks noChangeArrowheads="1"/>
          </p:cNvSpPr>
          <p:nvPr/>
        </p:nvSpPr>
        <p:spPr bwMode="auto">
          <a:xfrm>
            <a:off x="1232476" y="2330899"/>
            <a:ext cx="4453559" cy="888962"/>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99" name="Rectangle 39"/>
          <p:cNvSpPr>
            <a:spLocks noChangeArrowheads="1"/>
          </p:cNvSpPr>
          <p:nvPr/>
        </p:nvSpPr>
        <p:spPr bwMode="auto">
          <a:xfrm>
            <a:off x="1232476" y="3221612"/>
            <a:ext cx="1909168" cy="302736"/>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grpSp>
        <p:nvGrpSpPr>
          <p:cNvPr id="5" name="Group 40"/>
          <p:cNvGrpSpPr>
            <a:grpSpLocks/>
          </p:cNvGrpSpPr>
          <p:nvPr/>
        </p:nvGrpSpPr>
        <p:grpSpPr bwMode="auto">
          <a:xfrm>
            <a:off x="5805030" y="3627599"/>
            <a:ext cx="747217" cy="404233"/>
            <a:chOff x="784" y="2552"/>
            <a:chExt cx="427" cy="231"/>
          </a:xfrm>
        </p:grpSpPr>
        <p:sp>
          <p:nvSpPr>
            <p:cNvPr id="92201" name="Rectangle 41"/>
            <p:cNvSpPr>
              <a:spLocks noChangeArrowheads="1"/>
            </p:cNvSpPr>
            <p:nvPr/>
          </p:nvSpPr>
          <p:spPr bwMode="auto">
            <a:xfrm>
              <a:off x="808"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02" name="Rectangle 42"/>
            <p:cNvSpPr>
              <a:spLocks noChangeArrowheads="1"/>
            </p:cNvSpPr>
            <p:nvPr/>
          </p:nvSpPr>
          <p:spPr bwMode="auto">
            <a:xfrm>
              <a:off x="784"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0</a:t>
              </a:r>
            </a:p>
          </p:txBody>
        </p:sp>
      </p:grpSp>
      <p:grpSp>
        <p:nvGrpSpPr>
          <p:cNvPr id="6" name="Group 43"/>
          <p:cNvGrpSpPr>
            <a:grpSpLocks/>
          </p:cNvGrpSpPr>
          <p:nvPr/>
        </p:nvGrpSpPr>
        <p:grpSpPr bwMode="auto">
          <a:xfrm>
            <a:off x="5805030" y="3627599"/>
            <a:ext cx="747217" cy="404233"/>
            <a:chOff x="1205" y="2552"/>
            <a:chExt cx="427" cy="231"/>
          </a:xfrm>
        </p:grpSpPr>
        <p:sp>
          <p:nvSpPr>
            <p:cNvPr id="92204" name="Rectangle 44"/>
            <p:cNvSpPr>
              <a:spLocks noChangeArrowheads="1"/>
            </p:cNvSpPr>
            <p:nvPr/>
          </p:nvSpPr>
          <p:spPr bwMode="auto">
            <a:xfrm>
              <a:off x="1229"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05" name="Rectangle 45"/>
            <p:cNvSpPr>
              <a:spLocks noChangeArrowheads="1"/>
            </p:cNvSpPr>
            <p:nvPr/>
          </p:nvSpPr>
          <p:spPr bwMode="auto">
            <a:xfrm>
              <a:off x="1205"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1</a:t>
              </a:r>
            </a:p>
          </p:txBody>
        </p:sp>
      </p:grpSp>
      <p:grpSp>
        <p:nvGrpSpPr>
          <p:cNvPr id="7" name="Group 46"/>
          <p:cNvGrpSpPr>
            <a:grpSpLocks/>
          </p:cNvGrpSpPr>
          <p:nvPr/>
        </p:nvGrpSpPr>
        <p:grpSpPr bwMode="auto">
          <a:xfrm>
            <a:off x="5805030" y="3627599"/>
            <a:ext cx="747217" cy="404233"/>
            <a:chOff x="1640" y="2552"/>
            <a:chExt cx="427" cy="231"/>
          </a:xfrm>
        </p:grpSpPr>
        <p:sp>
          <p:nvSpPr>
            <p:cNvPr id="92207" name="Rectangle 47"/>
            <p:cNvSpPr>
              <a:spLocks noChangeArrowheads="1"/>
            </p:cNvSpPr>
            <p:nvPr/>
          </p:nvSpPr>
          <p:spPr bwMode="auto">
            <a:xfrm>
              <a:off x="166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08" name="Rectangle 48"/>
            <p:cNvSpPr>
              <a:spLocks noChangeArrowheads="1"/>
            </p:cNvSpPr>
            <p:nvPr/>
          </p:nvSpPr>
          <p:spPr bwMode="auto">
            <a:xfrm>
              <a:off x="1640"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2</a:t>
              </a:r>
            </a:p>
          </p:txBody>
        </p:sp>
      </p:grpSp>
      <p:grpSp>
        <p:nvGrpSpPr>
          <p:cNvPr id="8" name="Group 49"/>
          <p:cNvGrpSpPr>
            <a:grpSpLocks/>
          </p:cNvGrpSpPr>
          <p:nvPr/>
        </p:nvGrpSpPr>
        <p:grpSpPr bwMode="auto">
          <a:xfrm>
            <a:off x="5805030" y="3627599"/>
            <a:ext cx="747217" cy="404233"/>
            <a:chOff x="2080" y="2552"/>
            <a:chExt cx="427" cy="231"/>
          </a:xfrm>
        </p:grpSpPr>
        <p:sp>
          <p:nvSpPr>
            <p:cNvPr id="92210" name="Rectangle 50"/>
            <p:cNvSpPr>
              <a:spLocks noChangeArrowheads="1"/>
            </p:cNvSpPr>
            <p:nvPr/>
          </p:nvSpPr>
          <p:spPr bwMode="auto">
            <a:xfrm>
              <a:off x="210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11" name="Rectangle 51"/>
            <p:cNvSpPr>
              <a:spLocks noChangeArrowheads="1"/>
            </p:cNvSpPr>
            <p:nvPr/>
          </p:nvSpPr>
          <p:spPr bwMode="auto">
            <a:xfrm>
              <a:off x="2080"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3</a:t>
              </a:r>
            </a:p>
          </p:txBody>
        </p:sp>
      </p:grpSp>
      <p:grpSp>
        <p:nvGrpSpPr>
          <p:cNvPr id="9" name="Group 52"/>
          <p:cNvGrpSpPr>
            <a:grpSpLocks/>
          </p:cNvGrpSpPr>
          <p:nvPr/>
        </p:nvGrpSpPr>
        <p:grpSpPr bwMode="auto">
          <a:xfrm>
            <a:off x="5805030" y="3627599"/>
            <a:ext cx="747217" cy="404233"/>
            <a:chOff x="2509" y="2552"/>
            <a:chExt cx="427" cy="231"/>
          </a:xfrm>
        </p:grpSpPr>
        <p:sp>
          <p:nvSpPr>
            <p:cNvPr id="92213" name="Rectangle 53"/>
            <p:cNvSpPr>
              <a:spLocks noChangeArrowheads="1"/>
            </p:cNvSpPr>
            <p:nvPr/>
          </p:nvSpPr>
          <p:spPr bwMode="auto">
            <a:xfrm>
              <a:off x="2533"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14" name="Rectangle 54"/>
            <p:cNvSpPr>
              <a:spLocks noChangeArrowheads="1"/>
            </p:cNvSpPr>
            <p:nvPr/>
          </p:nvSpPr>
          <p:spPr bwMode="auto">
            <a:xfrm>
              <a:off x="2509"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4</a:t>
              </a:r>
            </a:p>
          </p:txBody>
        </p:sp>
      </p:grpSp>
      <p:grpSp>
        <p:nvGrpSpPr>
          <p:cNvPr id="10" name="Group 55"/>
          <p:cNvGrpSpPr>
            <a:grpSpLocks/>
          </p:cNvGrpSpPr>
          <p:nvPr/>
        </p:nvGrpSpPr>
        <p:grpSpPr bwMode="auto">
          <a:xfrm>
            <a:off x="5805030" y="3627599"/>
            <a:ext cx="747217" cy="404233"/>
            <a:chOff x="2936" y="2552"/>
            <a:chExt cx="427" cy="231"/>
          </a:xfrm>
        </p:grpSpPr>
        <p:sp>
          <p:nvSpPr>
            <p:cNvPr id="92216" name="Rectangle 56"/>
            <p:cNvSpPr>
              <a:spLocks noChangeArrowheads="1"/>
            </p:cNvSpPr>
            <p:nvPr/>
          </p:nvSpPr>
          <p:spPr bwMode="auto">
            <a:xfrm>
              <a:off x="2960"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17" name="Rectangle 57"/>
            <p:cNvSpPr>
              <a:spLocks noChangeArrowheads="1"/>
            </p:cNvSpPr>
            <p:nvPr/>
          </p:nvSpPr>
          <p:spPr bwMode="auto">
            <a:xfrm>
              <a:off x="2936"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5</a:t>
              </a:r>
            </a:p>
          </p:txBody>
        </p:sp>
      </p:grpSp>
      <p:grpSp>
        <p:nvGrpSpPr>
          <p:cNvPr id="11" name="Group 58"/>
          <p:cNvGrpSpPr>
            <a:grpSpLocks/>
          </p:cNvGrpSpPr>
          <p:nvPr/>
        </p:nvGrpSpPr>
        <p:grpSpPr bwMode="auto">
          <a:xfrm>
            <a:off x="5805030" y="3627599"/>
            <a:ext cx="747217" cy="404233"/>
            <a:chOff x="3368" y="2552"/>
            <a:chExt cx="427" cy="231"/>
          </a:xfrm>
        </p:grpSpPr>
        <p:sp>
          <p:nvSpPr>
            <p:cNvPr id="92219" name="Rectangle 59"/>
            <p:cNvSpPr>
              <a:spLocks noChangeArrowheads="1"/>
            </p:cNvSpPr>
            <p:nvPr/>
          </p:nvSpPr>
          <p:spPr bwMode="auto">
            <a:xfrm>
              <a:off x="3392"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20" name="Rectangle 60"/>
            <p:cNvSpPr>
              <a:spLocks noChangeArrowheads="1"/>
            </p:cNvSpPr>
            <p:nvPr/>
          </p:nvSpPr>
          <p:spPr bwMode="auto">
            <a:xfrm>
              <a:off x="3368"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6</a:t>
              </a:r>
            </a:p>
          </p:txBody>
        </p:sp>
      </p:grpSp>
      <p:grpSp>
        <p:nvGrpSpPr>
          <p:cNvPr id="12" name="Group 61"/>
          <p:cNvGrpSpPr>
            <a:grpSpLocks/>
          </p:cNvGrpSpPr>
          <p:nvPr/>
        </p:nvGrpSpPr>
        <p:grpSpPr bwMode="auto">
          <a:xfrm>
            <a:off x="5805030" y="3627599"/>
            <a:ext cx="747217" cy="404233"/>
            <a:chOff x="3800" y="2552"/>
            <a:chExt cx="427" cy="231"/>
          </a:xfrm>
        </p:grpSpPr>
        <p:sp>
          <p:nvSpPr>
            <p:cNvPr id="92222" name="Rectangle 62"/>
            <p:cNvSpPr>
              <a:spLocks noChangeArrowheads="1"/>
            </p:cNvSpPr>
            <p:nvPr/>
          </p:nvSpPr>
          <p:spPr bwMode="auto">
            <a:xfrm>
              <a:off x="382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23" name="Rectangle 63"/>
            <p:cNvSpPr>
              <a:spLocks noChangeArrowheads="1"/>
            </p:cNvSpPr>
            <p:nvPr/>
          </p:nvSpPr>
          <p:spPr bwMode="auto">
            <a:xfrm>
              <a:off x="3800"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7</a:t>
              </a:r>
            </a:p>
          </p:txBody>
        </p:sp>
      </p:grpSp>
      <p:grpSp>
        <p:nvGrpSpPr>
          <p:cNvPr id="13" name="Group 64"/>
          <p:cNvGrpSpPr>
            <a:grpSpLocks/>
          </p:cNvGrpSpPr>
          <p:nvPr/>
        </p:nvGrpSpPr>
        <p:grpSpPr bwMode="auto">
          <a:xfrm>
            <a:off x="5805030" y="3627599"/>
            <a:ext cx="747217" cy="404233"/>
            <a:chOff x="4232" y="2552"/>
            <a:chExt cx="427" cy="231"/>
          </a:xfrm>
        </p:grpSpPr>
        <p:sp>
          <p:nvSpPr>
            <p:cNvPr id="92225" name="Rectangle 65"/>
            <p:cNvSpPr>
              <a:spLocks noChangeArrowheads="1"/>
            </p:cNvSpPr>
            <p:nvPr/>
          </p:nvSpPr>
          <p:spPr bwMode="auto">
            <a:xfrm>
              <a:off x="4256"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26" name="Rectangle 66"/>
            <p:cNvSpPr>
              <a:spLocks noChangeArrowheads="1"/>
            </p:cNvSpPr>
            <p:nvPr/>
          </p:nvSpPr>
          <p:spPr bwMode="auto">
            <a:xfrm>
              <a:off x="4232"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8</a:t>
              </a:r>
            </a:p>
          </p:txBody>
        </p:sp>
      </p:grpSp>
      <p:grpSp>
        <p:nvGrpSpPr>
          <p:cNvPr id="14" name="Group 67"/>
          <p:cNvGrpSpPr>
            <a:grpSpLocks/>
          </p:cNvGrpSpPr>
          <p:nvPr/>
        </p:nvGrpSpPr>
        <p:grpSpPr bwMode="auto">
          <a:xfrm>
            <a:off x="5805030" y="3627599"/>
            <a:ext cx="747217" cy="404233"/>
            <a:chOff x="4664" y="2552"/>
            <a:chExt cx="427" cy="231"/>
          </a:xfrm>
        </p:grpSpPr>
        <p:sp>
          <p:nvSpPr>
            <p:cNvPr id="92228" name="Rectangle 68"/>
            <p:cNvSpPr>
              <a:spLocks noChangeArrowheads="1"/>
            </p:cNvSpPr>
            <p:nvPr/>
          </p:nvSpPr>
          <p:spPr bwMode="auto">
            <a:xfrm>
              <a:off x="4688"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29" name="Rectangle 69"/>
            <p:cNvSpPr>
              <a:spLocks noChangeArrowheads="1"/>
            </p:cNvSpPr>
            <p:nvPr/>
          </p:nvSpPr>
          <p:spPr bwMode="auto">
            <a:xfrm>
              <a:off x="4664"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dirty="0">
                  <a:solidFill>
                    <a:srgbClr val="000000"/>
                  </a:solidFill>
                  <a:latin typeface="Times New Roman" pitchFamily="1" charset="0"/>
                </a:rPr>
                <a:t>9</a:t>
              </a:r>
            </a:p>
          </p:txBody>
        </p:sp>
      </p:grpSp>
      <p:grpSp>
        <p:nvGrpSpPr>
          <p:cNvPr id="15" name="Group 70"/>
          <p:cNvGrpSpPr>
            <a:grpSpLocks/>
          </p:cNvGrpSpPr>
          <p:nvPr/>
        </p:nvGrpSpPr>
        <p:grpSpPr bwMode="auto">
          <a:xfrm>
            <a:off x="5805030" y="3627599"/>
            <a:ext cx="747217" cy="404233"/>
            <a:chOff x="5088" y="2552"/>
            <a:chExt cx="427" cy="231"/>
          </a:xfrm>
        </p:grpSpPr>
        <p:sp>
          <p:nvSpPr>
            <p:cNvPr id="92231" name="Rectangle 71"/>
            <p:cNvSpPr>
              <a:spLocks noChangeArrowheads="1"/>
            </p:cNvSpPr>
            <p:nvPr/>
          </p:nvSpPr>
          <p:spPr bwMode="auto">
            <a:xfrm>
              <a:off x="5112"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32" name="Rectangle 72"/>
            <p:cNvSpPr>
              <a:spLocks noChangeArrowheads="1"/>
            </p:cNvSpPr>
            <p:nvPr/>
          </p:nvSpPr>
          <p:spPr bwMode="auto">
            <a:xfrm>
              <a:off x="5088"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10</a:t>
              </a:r>
            </a:p>
          </p:txBody>
        </p:sp>
      </p:grpSp>
      <p:grpSp>
        <p:nvGrpSpPr>
          <p:cNvPr id="16" name="Group 73"/>
          <p:cNvGrpSpPr>
            <a:grpSpLocks/>
          </p:cNvGrpSpPr>
          <p:nvPr/>
        </p:nvGrpSpPr>
        <p:grpSpPr bwMode="auto">
          <a:xfrm>
            <a:off x="1358470" y="4905034"/>
            <a:ext cx="7559675" cy="813714"/>
            <a:chOff x="776" y="2552"/>
            <a:chExt cx="4320" cy="465"/>
          </a:xfrm>
        </p:grpSpPr>
        <p:sp>
          <p:nvSpPr>
            <p:cNvPr id="92234" name="Text Box 74"/>
            <p:cNvSpPr txBox="1">
              <a:spLocks noChangeArrowheads="1"/>
            </p:cNvSpPr>
            <p:nvPr/>
          </p:nvSpPr>
          <p:spPr bwMode="auto">
            <a:xfrm>
              <a:off x="824"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0</a:t>
              </a:r>
              <a:endParaRPr lang="en-US" sz="1102">
                <a:solidFill>
                  <a:srgbClr val="000000"/>
                </a:solidFill>
                <a:latin typeface="Times New Roman" pitchFamily="1" charset="0"/>
              </a:endParaRPr>
            </a:p>
          </p:txBody>
        </p:sp>
        <p:sp>
          <p:nvSpPr>
            <p:cNvPr id="92235" name="Text Box 75"/>
            <p:cNvSpPr txBox="1">
              <a:spLocks noChangeArrowheads="1"/>
            </p:cNvSpPr>
            <p:nvPr/>
          </p:nvSpPr>
          <p:spPr bwMode="auto">
            <a:xfrm>
              <a:off x="1256"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1</a:t>
              </a:r>
              <a:endParaRPr lang="en-US" sz="1102">
                <a:solidFill>
                  <a:srgbClr val="000000"/>
                </a:solidFill>
                <a:latin typeface="Times New Roman" pitchFamily="1" charset="0"/>
              </a:endParaRPr>
            </a:p>
          </p:txBody>
        </p:sp>
        <p:sp>
          <p:nvSpPr>
            <p:cNvPr id="92236" name="Text Box 76"/>
            <p:cNvSpPr txBox="1">
              <a:spLocks noChangeArrowheads="1"/>
            </p:cNvSpPr>
            <p:nvPr/>
          </p:nvSpPr>
          <p:spPr bwMode="auto">
            <a:xfrm>
              <a:off x="1688"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2</a:t>
              </a:r>
              <a:endParaRPr lang="en-US" sz="1102">
                <a:solidFill>
                  <a:srgbClr val="000000"/>
                </a:solidFill>
                <a:latin typeface="Times New Roman" pitchFamily="1" charset="0"/>
              </a:endParaRPr>
            </a:p>
          </p:txBody>
        </p:sp>
        <p:sp>
          <p:nvSpPr>
            <p:cNvPr id="92237" name="Text Box 77"/>
            <p:cNvSpPr txBox="1">
              <a:spLocks noChangeArrowheads="1"/>
            </p:cNvSpPr>
            <p:nvPr/>
          </p:nvSpPr>
          <p:spPr bwMode="auto">
            <a:xfrm>
              <a:off x="2120"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3</a:t>
              </a:r>
              <a:endParaRPr lang="en-US" sz="1102">
                <a:solidFill>
                  <a:srgbClr val="000000"/>
                </a:solidFill>
                <a:latin typeface="Times New Roman" pitchFamily="1" charset="0"/>
              </a:endParaRPr>
            </a:p>
          </p:txBody>
        </p:sp>
        <p:sp>
          <p:nvSpPr>
            <p:cNvPr id="92238" name="Text Box 78"/>
            <p:cNvSpPr txBox="1">
              <a:spLocks noChangeArrowheads="1"/>
            </p:cNvSpPr>
            <p:nvPr/>
          </p:nvSpPr>
          <p:spPr bwMode="auto">
            <a:xfrm>
              <a:off x="2552"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4</a:t>
              </a:r>
              <a:endParaRPr lang="en-US" sz="1102">
                <a:solidFill>
                  <a:srgbClr val="000000"/>
                </a:solidFill>
                <a:latin typeface="Times New Roman" pitchFamily="1" charset="0"/>
              </a:endParaRPr>
            </a:p>
          </p:txBody>
        </p:sp>
        <p:sp>
          <p:nvSpPr>
            <p:cNvPr id="92239" name="Text Box 79"/>
            <p:cNvSpPr txBox="1">
              <a:spLocks noChangeArrowheads="1"/>
            </p:cNvSpPr>
            <p:nvPr/>
          </p:nvSpPr>
          <p:spPr bwMode="auto">
            <a:xfrm>
              <a:off x="2984"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5</a:t>
              </a:r>
              <a:endParaRPr lang="en-US" sz="1102">
                <a:solidFill>
                  <a:srgbClr val="000000"/>
                </a:solidFill>
                <a:latin typeface="Times New Roman" pitchFamily="1" charset="0"/>
              </a:endParaRPr>
            </a:p>
          </p:txBody>
        </p:sp>
        <p:sp>
          <p:nvSpPr>
            <p:cNvPr id="92240" name="Text Box 80"/>
            <p:cNvSpPr txBox="1">
              <a:spLocks noChangeArrowheads="1"/>
            </p:cNvSpPr>
            <p:nvPr/>
          </p:nvSpPr>
          <p:spPr bwMode="auto">
            <a:xfrm>
              <a:off x="3416"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6</a:t>
              </a:r>
              <a:endParaRPr lang="en-US" sz="1102">
                <a:solidFill>
                  <a:srgbClr val="000000"/>
                </a:solidFill>
                <a:latin typeface="Times New Roman" pitchFamily="1" charset="0"/>
              </a:endParaRPr>
            </a:p>
          </p:txBody>
        </p:sp>
        <p:sp>
          <p:nvSpPr>
            <p:cNvPr id="92241" name="Text Box 81"/>
            <p:cNvSpPr txBox="1">
              <a:spLocks noChangeArrowheads="1"/>
            </p:cNvSpPr>
            <p:nvPr/>
          </p:nvSpPr>
          <p:spPr bwMode="auto">
            <a:xfrm>
              <a:off x="3848"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7</a:t>
              </a:r>
              <a:endParaRPr lang="en-US" sz="1102">
                <a:solidFill>
                  <a:srgbClr val="000000"/>
                </a:solidFill>
                <a:latin typeface="Times New Roman" pitchFamily="1" charset="0"/>
              </a:endParaRPr>
            </a:p>
          </p:txBody>
        </p:sp>
        <p:sp>
          <p:nvSpPr>
            <p:cNvPr id="92242" name="Text Box 82"/>
            <p:cNvSpPr txBox="1">
              <a:spLocks noChangeArrowheads="1"/>
            </p:cNvSpPr>
            <p:nvPr/>
          </p:nvSpPr>
          <p:spPr bwMode="auto">
            <a:xfrm>
              <a:off x="4280"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8</a:t>
              </a:r>
              <a:endParaRPr lang="en-US" sz="1102">
                <a:solidFill>
                  <a:srgbClr val="000000"/>
                </a:solidFill>
                <a:latin typeface="Times New Roman" pitchFamily="1" charset="0"/>
              </a:endParaRPr>
            </a:p>
          </p:txBody>
        </p:sp>
        <p:sp>
          <p:nvSpPr>
            <p:cNvPr id="92243" name="Rectangle 83"/>
            <p:cNvSpPr>
              <a:spLocks noChangeArrowheads="1"/>
            </p:cNvSpPr>
            <p:nvPr/>
          </p:nvSpPr>
          <p:spPr bwMode="auto">
            <a:xfrm>
              <a:off x="776"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0</a:t>
              </a:r>
            </a:p>
          </p:txBody>
        </p:sp>
        <p:sp>
          <p:nvSpPr>
            <p:cNvPr id="92244" name="Rectangle 84"/>
            <p:cNvSpPr>
              <a:spLocks noChangeArrowheads="1"/>
            </p:cNvSpPr>
            <p:nvPr/>
          </p:nvSpPr>
          <p:spPr bwMode="auto">
            <a:xfrm>
              <a:off x="1208"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0</a:t>
              </a:r>
            </a:p>
          </p:txBody>
        </p:sp>
        <p:sp>
          <p:nvSpPr>
            <p:cNvPr id="92245" name="Rectangle 85"/>
            <p:cNvSpPr>
              <a:spLocks noChangeArrowheads="1"/>
            </p:cNvSpPr>
            <p:nvPr/>
          </p:nvSpPr>
          <p:spPr bwMode="auto">
            <a:xfrm>
              <a:off x="1640"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0</a:t>
              </a:r>
            </a:p>
          </p:txBody>
        </p:sp>
        <p:sp>
          <p:nvSpPr>
            <p:cNvPr id="92246" name="Rectangle 86"/>
            <p:cNvSpPr>
              <a:spLocks noChangeArrowheads="1"/>
            </p:cNvSpPr>
            <p:nvPr/>
          </p:nvSpPr>
          <p:spPr bwMode="auto">
            <a:xfrm>
              <a:off x="2072"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0</a:t>
              </a:r>
            </a:p>
          </p:txBody>
        </p:sp>
        <p:sp>
          <p:nvSpPr>
            <p:cNvPr id="92247" name="Rectangle 87"/>
            <p:cNvSpPr>
              <a:spLocks noChangeArrowheads="1"/>
            </p:cNvSpPr>
            <p:nvPr/>
          </p:nvSpPr>
          <p:spPr bwMode="auto">
            <a:xfrm>
              <a:off x="2504"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0</a:t>
              </a:r>
            </a:p>
          </p:txBody>
        </p:sp>
        <p:sp>
          <p:nvSpPr>
            <p:cNvPr id="92248" name="Rectangle 88"/>
            <p:cNvSpPr>
              <a:spLocks noChangeArrowheads="1"/>
            </p:cNvSpPr>
            <p:nvPr/>
          </p:nvSpPr>
          <p:spPr bwMode="auto">
            <a:xfrm>
              <a:off x="2936"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0</a:t>
              </a:r>
            </a:p>
          </p:txBody>
        </p:sp>
        <p:sp>
          <p:nvSpPr>
            <p:cNvPr id="92249" name="Rectangle 89"/>
            <p:cNvSpPr>
              <a:spLocks noChangeArrowheads="1"/>
            </p:cNvSpPr>
            <p:nvPr/>
          </p:nvSpPr>
          <p:spPr bwMode="auto">
            <a:xfrm>
              <a:off x="3368"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0</a:t>
              </a:r>
            </a:p>
          </p:txBody>
        </p:sp>
        <p:sp>
          <p:nvSpPr>
            <p:cNvPr id="92250" name="Rectangle 90"/>
            <p:cNvSpPr>
              <a:spLocks noChangeArrowheads="1"/>
            </p:cNvSpPr>
            <p:nvPr/>
          </p:nvSpPr>
          <p:spPr bwMode="auto">
            <a:xfrm>
              <a:off x="3800"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0</a:t>
              </a:r>
            </a:p>
          </p:txBody>
        </p:sp>
        <p:sp>
          <p:nvSpPr>
            <p:cNvPr id="92251" name="Rectangle 91"/>
            <p:cNvSpPr>
              <a:spLocks noChangeArrowheads="1"/>
            </p:cNvSpPr>
            <p:nvPr/>
          </p:nvSpPr>
          <p:spPr bwMode="auto">
            <a:xfrm>
              <a:off x="4232"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0</a:t>
              </a:r>
            </a:p>
          </p:txBody>
        </p:sp>
        <p:sp>
          <p:nvSpPr>
            <p:cNvPr id="92252" name="Rectangle 92"/>
            <p:cNvSpPr>
              <a:spLocks noChangeArrowheads="1"/>
            </p:cNvSpPr>
            <p:nvPr/>
          </p:nvSpPr>
          <p:spPr bwMode="auto">
            <a:xfrm>
              <a:off x="4664"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0</a:t>
              </a:r>
            </a:p>
          </p:txBody>
        </p:sp>
        <p:sp>
          <p:nvSpPr>
            <p:cNvPr id="92253" name="Text Box 93"/>
            <p:cNvSpPr txBox="1">
              <a:spLocks noChangeArrowheads="1"/>
            </p:cNvSpPr>
            <p:nvPr/>
          </p:nvSpPr>
          <p:spPr bwMode="auto">
            <a:xfrm>
              <a:off x="4712"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dirty="0">
                  <a:solidFill>
                    <a:srgbClr val="000000"/>
                  </a:solidFill>
                  <a:latin typeface="Times New Roman" pitchFamily="1" charset="0"/>
                </a:rPr>
                <a:t>9</a:t>
              </a:r>
              <a:endParaRPr lang="en-US" sz="1102" dirty="0">
                <a:solidFill>
                  <a:srgbClr val="000000"/>
                </a:solidFill>
                <a:latin typeface="Times New Roman" pitchFamily="1" charset="0"/>
              </a:endParaRPr>
            </a:p>
          </p:txBody>
        </p:sp>
        <p:grpSp>
          <p:nvGrpSpPr>
            <p:cNvPr id="17" name="Group 94"/>
            <p:cNvGrpSpPr>
              <a:grpSpLocks/>
            </p:cNvGrpSpPr>
            <p:nvPr/>
          </p:nvGrpSpPr>
          <p:grpSpPr bwMode="auto">
            <a:xfrm>
              <a:off x="4656" y="2557"/>
              <a:ext cx="432" cy="285"/>
              <a:chOff x="4656" y="3672"/>
              <a:chExt cx="432" cy="285"/>
            </a:xfrm>
          </p:grpSpPr>
          <p:sp>
            <p:nvSpPr>
              <p:cNvPr id="92255" name="Rectangle 95"/>
              <p:cNvSpPr>
                <a:spLocks noChangeArrowheads="1"/>
              </p:cNvSpPr>
              <p:nvPr/>
            </p:nvSpPr>
            <p:spPr bwMode="auto">
              <a:xfrm>
                <a:off x="4694" y="3706"/>
                <a:ext cx="362" cy="219"/>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56" name="Rectangle 96"/>
              <p:cNvSpPr>
                <a:spLocks noChangeArrowheads="1"/>
              </p:cNvSpPr>
              <p:nvPr/>
            </p:nvSpPr>
            <p:spPr bwMode="auto">
              <a:xfrm>
                <a:off x="4656" y="3672"/>
                <a:ext cx="432"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0</a:t>
                </a:r>
              </a:p>
            </p:txBody>
          </p:sp>
        </p:grpSp>
      </p:grpSp>
      <p:grpSp>
        <p:nvGrpSpPr>
          <p:cNvPr id="18" name="Group 97"/>
          <p:cNvGrpSpPr>
            <a:grpSpLocks/>
          </p:cNvGrpSpPr>
          <p:nvPr/>
        </p:nvGrpSpPr>
        <p:grpSpPr bwMode="auto">
          <a:xfrm>
            <a:off x="1372470" y="4919043"/>
            <a:ext cx="747218" cy="498729"/>
            <a:chOff x="240" y="3120"/>
            <a:chExt cx="427" cy="285"/>
          </a:xfrm>
        </p:grpSpPr>
        <p:sp>
          <p:nvSpPr>
            <p:cNvPr id="92258" name="Rectangle 98"/>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59" name="Rectangle 99"/>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dirty="0">
                  <a:solidFill>
                    <a:srgbClr val="000000"/>
                  </a:solidFill>
                  <a:latin typeface="Times New Roman" pitchFamily="1" charset="0"/>
                </a:rPr>
                <a:t>9</a:t>
              </a:r>
            </a:p>
          </p:txBody>
        </p:sp>
      </p:grpSp>
      <p:grpSp>
        <p:nvGrpSpPr>
          <p:cNvPr id="19" name="Group 100"/>
          <p:cNvGrpSpPr>
            <a:grpSpLocks/>
          </p:cNvGrpSpPr>
          <p:nvPr/>
        </p:nvGrpSpPr>
        <p:grpSpPr bwMode="auto">
          <a:xfrm>
            <a:off x="2109189" y="4905043"/>
            <a:ext cx="747217" cy="498729"/>
            <a:chOff x="240" y="3120"/>
            <a:chExt cx="427" cy="285"/>
          </a:xfrm>
        </p:grpSpPr>
        <p:sp>
          <p:nvSpPr>
            <p:cNvPr id="92261" name="Rectangle 101"/>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62" name="Rectangle 102"/>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1</a:t>
              </a:r>
            </a:p>
          </p:txBody>
        </p:sp>
      </p:grpSp>
      <p:grpSp>
        <p:nvGrpSpPr>
          <p:cNvPr id="20" name="Group 103"/>
          <p:cNvGrpSpPr>
            <a:grpSpLocks/>
          </p:cNvGrpSpPr>
          <p:nvPr/>
        </p:nvGrpSpPr>
        <p:grpSpPr bwMode="auto">
          <a:xfrm>
            <a:off x="2109189" y="4919043"/>
            <a:ext cx="747217" cy="498729"/>
            <a:chOff x="240" y="3120"/>
            <a:chExt cx="427" cy="285"/>
          </a:xfrm>
        </p:grpSpPr>
        <p:sp>
          <p:nvSpPr>
            <p:cNvPr id="92264" name="Rectangle 104"/>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65" name="Rectangle 105"/>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8</a:t>
              </a:r>
            </a:p>
          </p:txBody>
        </p:sp>
      </p:grpSp>
      <p:grpSp>
        <p:nvGrpSpPr>
          <p:cNvPr id="21" name="Group 106"/>
          <p:cNvGrpSpPr>
            <a:grpSpLocks/>
          </p:cNvGrpSpPr>
          <p:nvPr/>
        </p:nvGrpSpPr>
        <p:grpSpPr bwMode="auto">
          <a:xfrm>
            <a:off x="2870406" y="4905043"/>
            <a:ext cx="747218" cy="498729"/>
            <a:chOff x="240" y="3120"/>
            <a:chExt cx="427" cy="285"/>
          </a:xfrm>
        </p:grpSpPr>
        <p:sp>
          <p:nvSpPr>
            <p:cNvPr id="92267" name="Rectangle 107"/>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68" name="Rectangle 108"/>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2</a:t>
              </a:r>
            </a:p>
          </p:txBody>
        </p:sp>
      </p:grpSp>
      <p:grpSp>
        <p:nvGrpSpPr>
          <p:cNvPr id="22" name="Group 109"/>
          <p:cNvGrpSpPr>
            <a:grpSpLocks/>
          </p:cNvGrpSpPr>
          <p:nvPr/>
        </p:nvGrpSpPr>
        <p:grpSpPr bwMode="auto">
          <a:xfrm>
            <a:off x="2870406" y="4919043"/>
            <a:ext cx="747218" cy="498729"/>
            <a:chOff x="240" y="3120"/>
            <a:chExt cx="427" cy="285"/>
          </a:xfrm>
        </p:grpSpPr>
        <p:sp>
          <p:nvSpPr>
            <p:cNvPr id="92270" name="Rectangle 110"/>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71" name="Rectangle 111"/>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7</a:t>
              </a:r>
            </a:p>
          </p:txBody>
        </p:sp>
      </p:grpSp>
      <p:grpSp>
        <p:nvGrpSpPr>
          <p:cNvPr id="23" name="Group 112"/>
          <p:cNvGrpSpPr>
            <a:grpSpLocks/>
          </p:cNvGrpSpPr>
          <p:nvPr/>
        </p:nvGrpSpPr>
        <p:grpSpPr bwMode="auto">
          <a:xfrm>
            <a:off x="3640373" y="4905043"/>
            <a:ext cx="747218" cy="498729"/>
            <a:chOff x="240" y="3120"/>
            <a:chExt cx="427" cy="285"/>
          </a:xfrm>
        </p:grpSpPr>
        <p:sp>
          <p:nvSpPr>
            <p:cNvPr id="92273" name="Rectangle 113"/>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74" name="Rectangle 114"/>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3</a:t>
              </a:r>
            </a:p>
          </p:txBody>
        </p:sp>
      </p:grpSp>
      <p:grpSp>
        <p:nvGrpSpPr>
          <p:cNvPr id="24" name="Group 115"/>
          <p:cNvGrpSpPr>
            <a:grpSpLocks/>
          </p:cNvGrpSpPr>
          <p:nvPr/>
        </p:nvGrpSpPr>
        <p:grpSpPr bwMode="auto">
          <a:xfrm>
            <a:off x="3640373" y="4919043"/>
            <a:ext cx="747218" cy="498729"/>
            <a:chOff x="240" y="3120"/>
            <a:chExt cx="427" cy="285"/>
          </a:xfrm>
        </p:grpSpPr>
        <p:sp>
          <p:nvSpPr>
            <p:cNvPr id="92276" name="Rectangle 116"/>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77" name="Rectangle 117"/>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6</a:t>
              </a:r>
            </a:p>
          </p:txBody>
        </p:sp>
      </p:grpSp>
      <p:grpSp>
        <p:nvGrpSpPr>
          <p:cNvPr id="25" name="Group 118"/>
          <p:cNvGrpSpPr>
            <a:grpSpLocks/>
          </p:cNvGrpSpPr>
          <p:nvPr/>
        </p:nvGrpSpPr>
        <p:grpSpPr bwMode="auto">
          <a:xfrm>
            <a:off x="4391091" y="4905043"/>
            <a:ext cx="747217" cy="498729"/>
            <a:chOff x="240" y="3120"/>
            <a:chExt cx="427" cy="285"/>
          </a:xfrm>
        </p:grpSpPr>
        <p:sp>
          <p:nvSpPr>
            <p:cNvPr id="92279" name="Rectangle 119"/>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80" name="Rectangle 120"/>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4</a:t>
              </a:r>
            </a:p>
          </p:txBody>
        </p:sp>
      </p:grpSp>
      <p:grpSp>
        <p:nvGrpSpPr>
          <p:cNvPr id="26" name="Group 121"/>
          <p:cNvGrpSpPr>
            <a:grpSpLocks/>
          </p:cNvGrpSpPr>
          <p:nvPr/>
        </p:nvGrpSpPr>
        <p:grpSpPr bwMode="auto">
          <a:xfrm>
            <a:off x="4391091" y="4919043"/>
            <a:ext cx="747217" cy="498729"/>
            <a:chOff x="240" y="3120"/>
            <a:chExt cx="427" cy="285"/>
          </a:xfrm>
        </p:grpSpPr>
        <p:sp>
          <p:nvSpPr>
            <p:cNvPr id="92282" name="Rectangle 122"/>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83" name="Rectangle 123"/>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5</a:t>
              </a:r>
            </a:p>
          </p:txBody>
        </p:sp>
      </p:grpSp>
      <p:grpSp>
        <p:nvGrpSpPr>
          <p:cNvPr id="27" name="Group 124"/>
          <p:cNvGrpSpPr>
            <a:grpSpLocks/>
          </p:cNvGrpSpPr>
          <p:nvPr/>
        </p:nvGrpSpPr>
        <p:grpSpPr bwMode="auto">
          <a:xfrm>
            <a:off x="5138309" y="4905043"/>
            <a:ext cx="747218" cy="498729"/>
            <a:chOff x="240" y="3120"/>
            <a:chExt cx="427" cy="285"/>
          </a:xfrm>
        </p:grpSpPr>
        <p:sp>
          <p:nvSpPr>
            <p:cNvPr id="92285" name="Rectangle 125"/>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86" name="Rectangle 126"/>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5</a:t>
              </a:r>
            </a:p>
          </p:txBody>
        </p:sp>
      </p:grpSp>
      <p:grpSp>
        <p:nvGrpSpPr>
          <p:cNvPr id="28" name="Group 127"/>
          <p:cNvGrpSpPr>
            <a:grpSpLocks/>
          </p:cNvGrpSpPr>
          <p:nvPr/>
        </p:nvGrpSpPr>
        <p:grpSpPr bwMode="auto">
          <a:xfrm>
            <a:off x="5138309" y="4919043"/>
            <a:ext cx="747218" cy="498729"/>
            <a:chOff x="240" y="3120"/>
            <a:chExt cx="427" cy="285"/>
          </a:xfrm>
        </p:grpSpPr>
        <p:sp>
          <p:nvSpPr>
            <p:cNvPr id="92288" name="Rectangle 128"/>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89" name="Rectangle 129"/>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4</a:t>
              </a:r>
            </a:p>
          </p:txBody>
        </p:sp>
      </p:grpSp>
      <p:grpSp>
        <p:nvGrpSpPr>
          <p:cNvPr id="29" name="Group 130"/>
          <p:cNvGrpSpPr>
            <a:grpSpLocks/>
          </p:cNvGrpSpPr>
          <p:nvPr/>
        </p:nvGrpSpPr>
        <p:grpSpPr bwMode="auto">
          <a:xfrm>
            <a:off x="5894276" y="4905043"/>
            <a:ext cx="747218" cy="498729"/>
            <a:chOff x="240" y="3120"/>
            <a:chExt cx="427" cy="285"/>
          </a:xfrm>
        </p:grpSpPr>
        <p:sp>
          <p:nvSpPr>
            <p:cNvPr id="92291" name="Rectangle 131"/>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92" name="Rectangle 132"/>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6</a:t>
              </a:r>
            </a:p>
          </p:txBody>
        </p:sp>
      </p:grpSp>
      <p:grpSp>
        <p:nvGrpSpPr>
          <p:cNvPr id="30" name="Group 133"/>
          <p:cNvGrpSpPr>
            <a:grpSpLocks/>
          </p:cNvGrpSpPr>
          <p:nvPr/>
        </p:nvGrpSpPr>
        <p:grpSpPr bwMode="auto">
          <a:xfrm>
            <a:off x="5894276" y="4919043"/>
            <a:ext cx="747218" cy="498729"/>
            <a:chOff x="240" y="3120"/>
            <a:chExt cx="427" cy="285"/>
          </a:xfrm>
        </p:grpSpPr>
        <p:sp>
          <p:nvSpPr>
            <p:cNvPr id="92294" name="Rectangle 134"/>
            <p:cNvSpPr>
              <a:spLocks noChangeArrowheads="1"/>
            </p:cNvSpPr>
            <p:nvPr/>
          </p:nvSpPr>
          <p:spPr bwMode="auto">
            <a:xfrm>
              <a:off x="264" y="3125"/>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95" name="Rectangle 135"/>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3</a:t>
              </a:r>
            </a:p>
          </p:txBody>
        </p:sp>
      </p:grpSp>
      <p:grpSp>
        <p:nvGrpSpPr>
          <p:cNvPr id="31" name="Group 136"/>
          <p:cNvGrpSpPr>
            <a:grpSpLocks/>
          </p:cNvGrpSpPr>
          <p:nvPr/>
        </p:nvGrpSpPr>
        <p:grpSpPr bwMode="auto">
          <a:xfrm>
            <a:off x="6650244" y="4905043"/>
            <a:ext cx="747218" cy="498729"/>
            <a:chOff x="240" y="3120"/>
            <a:chExt cx="427" cy="285"/>
          </a:xfrm>
        </p:grpSpPr>
        <p:sp>
          <p:nvSpPr>
            <p:cNvPr id="92297" name="Rectangle 137"/>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98" name="Rectangle 138"/>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7</a:t>
              </a:r>
            </a:p>
          </p:txBody>
        </p:sp>
      </p:grpSp>
      <p:grpSp>
        <p:nvGrpSpPr>
          <p:cNvPr id="92160" name="Group 139"/>
          <p:cNvGrpSpPr>
            <a:grpSpLocks/>
          </p:cNvGrpSpPr>
          <p:nvPr/>
        </p:nvGrpSpPr>
        <p:grpSpPr bwMode="auto">
          <a:xfrm>
            <a:off x="6650244" y="4919043"/>
            <a:ext cx="747218" cy="498729"/>
            <a:chOff x="240" y="3120"/>
            <a:chExt cx="427" cy="285"/>
          </a:xfrm>
        </p:grpSpPr>
        <p:sp>
          <p:nvSpPr>
            <p:cNvPr id="92300" name="Rectangle 140"/>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01" name="Rectangle 141"/>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2</a:t>
              </a:r>
            </a:p>
          </p:txBody>
        </p:sp>
      </p:grpSp>
      <p:grpSp>
        <p:nvGrpSpPr>
          <p:cNvPr id="92161" name="Group 142"/>
          <p:cNvGrpSpPr>
            <a:grpSpLocks/>
          </p:cNvGrpSpPr>
          <p:nvPr/>
        </p:nvGrpSpPr>
        <p:grpSpPr bwMode="auto">
          <a:xfrm>
            <a:off x="7406211" y="4905043"/>
            <a:ext cx="747218" cy="498729"/>
            <a:chOff x="240" y="3120"/>
            <a:chExt cx="427" cy="285"/>
          </a:xfrm>
        </p:grpSpPr>
        <p:sp>
          <p:nvSpPr>
            <p:cNvPr id="92303" name="Rectangle 143"/>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04" name="Rectangle 144"/>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8</a:t>
              </a:r>
            </a:p>
          </p:txBody>
        </p:sp>
      </p:grpSp>
      <p:grpSp>
        <p:nvGrpSpPr>
          <p:cNvPr id="92177" name="Group 145"/>
          <p:cNvGrpSpPr>
            <a:grpSpLocks/>
          </p:cNvGrpSpPr>
          <p:nvPr/>
        </p:nvGrpSpPr>
        <p:grpSpPr bwMode="auto">
          <a:xfrm>
            <a:off x="7406211" y="4919043"/>
            <a:ext cx="747218" cy="498729"/>
            <a:chOff x="240" y="3120"/>
            <a:chExt cx="427" cy="285"/>
          </a:xfrm>
        </p:grpSpPr>
        <p:sp>
          <p:nvSpPr>
            <p:cNvPr id="92306" name="Rectangle 146"/>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07" name="Rectangle 147"/>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1</a:t>
              </a:r>
            </a:p>
          </p:txBody>
        </p:sp>
      </p:grpSp>
      <p:grpSp>
        <p:nvGrpSpPr>
          <p:cNvPr id="92181" name="Group 148"/>
          <p:cNvGrpSpPr>
            <a:grpSpLocks/>
          </p:cNvGrpSpPr>
          <p:nvPr/>
        </p:nvGrpSpPr>
        <p:grpSpPr bwMode="auto">
          <a:xfrm>
            <a:off x="8162179" y="4905043"/>
            <a:ext cx="747218" cy="498729"/>
            <a:chOff x="240" y="3120"/>
            <a:chExt cx="427" cy="285"/>
          </a:xfrm>
        </p:grpSpPr>
        <p:sp>
          <p:nvSpPr>
            <p:cNvPr id="92309" name="Rectangle 149"/>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10" name="Rectangle 150"/>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9</a:t>
              </a:r>
            </a:p>
          </p:txBody>
        </p:sp>
      </p:grpSp>
      <p:grpSp>
        <p:nvGrpSpPr>
          <p:cNvPr id="92188" name="Group 151"/>
          <p:cNvGrpSpPr>
            <a:grpSpLocks/>
          </p:cNvGrpSpPr>
          <p:nvPr/>
        </p:nvGrpSpPr>
        <p:grpSpPr bwMode="auto">
          <a:xfrm>
            <a:off x="8162179" y="4919043"/>
            <a:ext cx="747218" cy="498729"/>
            <a:chOff x="240" y="3120"/>
            <a:chExt cx="427" cy="285"/>
          </a:xfrm>
        </p:grpSpPr>
        <p:sp>
          <p:nvSpPr>
            <p:cNvPr id="92312" name="Rectangle 152"/>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13" name="Rectangle 153"/>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0</a:t>
              </a:r>
            </a:p>
          </p:txBody>
        </p:sp>
      </p:grpSp>
      <p:sp>
        <p:nvSpPr>
          <p:cNvPr id="92314" name="Oval 154"/>
          <p:cNvSpPr>
            <a:spLocks noChangeArrowheads="1"/>
          </p:cNvSpPr>
          <p:nvPr/>
        </p:nvSpPr>
        <p:spPr bwMode="auto">
          <a:xfrm>
            <a:off x="8732654" y="3823586"/>
            <a:ext cx="82247" cy="82246"/>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cxnSp>
        <p:nvCxnSpPr>
          <p:cNvPr id="92315" name="AutoShape 155"/>
          <p:cNvCxnSpPr>
            <a:cxnSpLocks noChangeShapeType="1"/>
            <a:stCxn id="92314" idx="4"/>
            <a:endCxn id="92243" idx="1"/>
          </p:cNvCxnSpPr>
          <p:nvPr/>
        </p:nvCxnSpPr>
        <p:spPr bwMode="auto">
          <a:xfrm rot="5400000">
            <a:off x="4437463" y="826840"/>
            <a:ext cx="1258196" cy="7416181"/>
          </a:xfrm>
          <a:prstGeom prst="bentConnector4">
            <a:avLst>
              <a:gd name="adj1" fmla="val 54380"/>
              <a:gd name="adj2" fmla="val 103398"/>
            </a:avLst>
          </a:prstGeom>
          <a:noFill/>
          <a:ln w="9525">
            <a:solidFill>
              <a:schemeClr val="tx1"/>
            </a:solidFill>
            <a:miter lim="800000"/>
            <a:headEnd/>
            <a:tailEnd type="triangle" w="med" len="med"/>
          </a:ln>
          <a:effectLst/>
        </p:spPr>
      </p:cxnSp>
      <p:sp>
        <p:nvSpPr>
          <p:cNvPr id="92316" name="Oval 156"/>
          <p:cNvSpPr>
            <a:spLocks noChangeArrowheads="1"/>
          </p:cNvSpPr>
          <p:nvPr/>
        </p:nvSpPr>
        <p:spPr bwMode="auto">
          <a:xfrm>
            <a:off x="8568161" y="3473601"/>
            <a:ext cx="82247" cy="82246"/>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cxnSp>
        <p:nvCxnSpPr>
          <p:cNvPr id="92317" name="AutoShape 157"/>
          <p:cNvCxnSpPr>
            <a:cxnSpLocks noChangeShapeType="1"/>
            <a:stCxn id="92316" idx="4"/>
            <a:endCxn id="92243" idx="1"/>
          </p:cNvCxnSpPr>
          <p:nvPr/>
        </p:nvCxnSpPr>
        <p:spPr bwMode="auto">
          <a:xfrm rot="5400000">
            <a:off x="4180224" y="734094"/>
            <a:ext cx="1608181" cy="7251688"/>
          </a:xfrm>
          <a:prstGeom prst="bentConnector4">
            <a:avLst>
              <a:gd name="adj1" fmla="val 64088"/>
              <a:gd name="adj2" fmla="val 103477"/>
            </a:avLst>
          </a:prstGeom>
          <a:noFill/>
          <a:ln w="9525">
            <a:solidFill>
              <a:schemeClr val="tx1"/>
            </a:solidFill>
            <a:miter lim="800000"/>
            <a:headEnd/>
            <a:tailEnd type="triangle" w="med" len="med"/>
          </a:ln>
          <a:effectLst/>
        </p:spPr>
      </p:cxnSp>
      <p:grpSp>
        <p:nvGrpSpPr>
          <p:cNvPr id="92200" name="Group 158"/>
          <p:cNvGrpSpPr>
            <a:grpSpLocks/>
          </p:cNvGrpSpPr>
          <p:nvPr/>
        </p:nvGrpSpPr>
        <p:grpSpPr bwMode="auto">
          <a:xfrm>
            <a:off x="672500" y="1583682"/>
            <a:ext cx="8854619" cy="3015120"/>
            <a:chOff x="384" y="905"/>
            <a:chExt cx="5060" cy="1723"/>
          </a:xfrm>
        </p:grpSpPr>
        <p:sp>
          <p:nvSpPr>
            <p:cNvPr id="92319" name="Rectangle 159"/>
            <p:cNvSpPr>
              <a:spLocks noChangeArrowheads="1"/>
            </p:cNvSpPr>
            <p:nvPr/>
          </p:nvSpPr>
          <p:spPr bwMode="auto">
            <a:xfrm>
              <a:off x="384" y="905"/>
              <a:ext cx="5060" cy="1723"/>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20" name="Text Box 160"/>
            <p:cNvSpPr txBox="1">
              <a:spLocks noChangeArrowheads="1"/>
            </p:cNvSpPr>
            <p:nvPr/>
          </p:nvSpPr>
          <p:spPr bwMode="auto">
            <a:xfrm>
              <a:off x="456" y="945"/>
              <a:ext cx="4905" cy="1294"/>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private String arrayToString(int[] array) {</a:t>
              </a:r>
            </a:p>
            <a:p>
              <a:pPr defTabSz="1007943" eaLnBrk="0">
                <a:lnSpc>
                  <a:spcPct val="100000"/>
                </a:lnSpc>
                <a:buClrTx/>
                <a:buSzTx/>
              </a:pPr>
              <a:r>
                <a:rPr lang="en-US" sz="1764" b="1">
                  <a:solidFill>
                    <a:srgbClr val="000000"/>
                  </a:solidFill>
                  <a:latin typeface="Courier New" pitchFamily="1" charset="0"/>
                </a:rPr>
                <a:t>   String str = "";</a:t>
              </a:r>
            </a:p>
            <a:p>
              <a:pPr defTabSz="1007943" eaLnBrk="0">
                <a:lnSpc>
                  <a:spcPct val="100000"/>
                </a:lnSpc>
                <a:buClrTx/>
                <a:buSzTx/>
              </a:pPr>
              <a:r>
                <a:rPr lang="en-US" sz="1764" b="1">
                  <a:solidFill>
                    <a:srgbClr val="000000"/>
                  </a:solidFill>
                  <a:latin typeface="Courier New" pitchFamily="1" charset="0"/>
                </a:rPr>
                <a:t>   for (int i = 0; i &lt; array.length; i++) {</a:t>
              </a:r>
            </a:p>
            <a:p>
              <a:pPr defTabSz="1007943" eaLnBrk="0">
                <a:lnSpc>
                  <a:spcPct val="100000"/>
                </a:lnSpc>
                <a:buClrTx/>
                <a:buSzTx/>
              </a:pPr>
              <a:r>
                <a:rPr lang="en-US" sz="1764" b="1">
                  <a:solidFill>
                    <a:srgbClr val="000000"/>
                  </a:solidFill>
                  <a:latin typeface="Courier New" pitchFamily="1" charset="0"/>
                </a:rPr>
                <a:t>      if (i &gt; 0) str += ", ";</a:t>
              </a:r>
            </a:p>
            <a:p>
              <a:pPr defTabSz="1007943" eaLnBrk="0">
                <a:lnSpc>
                  <a:spcPct val="100000"/>
                </a:lnSpc>
                <a:buClrTx/>
                <a:buSzTx/>
              </a:pPr>
              <a:r>
                <a:rPr lang="en-US" sz="1764" b="1">
                  <a:solidFill>
                    <a:srgbClr val="000000"/>
                  </a:solidFill>
                  <a:latin typeface="Courier New" pitchFamily="1" charset="0"/>
                </a:rPr>
                <a:t>      str += array[i];</a:t>
              </a:r>
            </a:p>
            <a:p>
              <a:pPr defTabSz="1007943" eaLnBrk="0">
                <a:lnSpc>
                  <a:spcPct val="100000"/>
                </a:lnSpc>
                <a:buClrTx/>
                <a:buSzTx/>
              </a:pPr>
              <a:r>
                <a:rPr lang="en-US" sz="1764" b="1">
                  <a:solidFill>
                    <a:srgbClr val="000000"/>
                  </a:solidFill>
                  <a:latin typeface="Courier New" pitchFamily="1" charset="0"/>
                </a:rPr>
                <a:t>   }</a:t>
              </a:r>
            </a:p>
            <a:p>
              <a:pPr defTabSz="1007943" eaLnBrk="0">
                <a:lnSpc>
                  <a:spcPct val="100000"/>
                </a:lnSpc>
                <a:buClrTx/>
                <a:buSzTx/>
              </a:pPr>
              <a:r>
                <a:rPr lang="en-US" sz="1764" b="1">
                  <a:solidFill>
                    <a:srgbClr val="000000"/>
                  </a:solidFill>
                  <a:latin typeface="Courier New" pitchFamily="1" charset="0"/>
                </a:rPr>
                <a:t>   return "[" + str + "]";</a:t>
              </a:r>
            </a:p>
            <a:p>
              <a:pPr defTabSz="1007943" eaLnBrk="0">
                <a:lnSpc>
                  <a:spcPct val="100000"/>
                </a:lnSpc>
                <a:buClrTx/>
                <a:buSzTx/>
              </a:pPr>
              <a:r>
                <a:rPr lang="en-US" sz="1764" b="1">
                  <a:solidFill>
                    <a:srgbClr val="000000"/>
                  </a:solidFill>
                  <a:latin typeface="Courier New" pitchFamily="1" charset="0"/>
                </a:rPr>
                <a:t>}</a:t>
              </a:r>
              <a:endParaRPr sz="1764" b="1" noProof="1">
                <a:solidFill>
                  <a:srgbClr val="000000"/>
                </a:solidFill>
                <a:latin typeface="Courier New" pitchFamily="1" charset="0"/>
              </a:endParaRPr>
            </a:p>
          </p:txBody>
        </p:sp>
        <p:sp>
          <p:nvSpPr>
            <p:cNvPr id="92321" name="Rectangle 161"/>
            <p:cNvSpPr>
              <a:spLocks noChangeArrowheads="1"/>
            </p:cNvSpPr>
            <p:nvPr/>
          </p:nvSpPr>
          <p:spPr bwMode="auto">
            <a:xfrm>
              <a:off x="4704" y="2312"/>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22" name="Text Box 162"/>
            <p:cNvSpPr txBox="1">
              <a:spLocks noChangeArrowheads="1"/>
            </p:cNvSpPr>
            <p:nvPr/>
          </p:nvSpPr>
          <p:spPr bwMode="auto">
            <a:xfrm>
              <a:off x="4680" y="2128"/>
              <a:ext cx="752"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array</a:t>
              </a:r>
            </a:p>
          </p:txBody>
        </p:sp>
        <p:sp>
          <p:nvSpPr>
            <p:cNvPr id="92323" name="Rectangle 163"/>
            <p:cNvSpPr>
              <a:spLocks noChangeArrowheads="1"/>
            </p:cNvSpPr>
            <p:nvPr/>
          </p:nvSpPr>
          <p:spPr bwMode="auto">
            <a:xfrm>
              <a:off x="3936" y="2312"/>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24" name="Text Box 164"/>
            <p:cNvSpPr txBox="1">
              <a:spLocks noChangeArrowheads="1"/>
            </p:cNvSpPr>
            <p:nvPr/>
          </p:nvSpPr>
          <p:spPr bwMode="auto">
            <a:xfrm>
              <a:off x="3912" y="2128"/>
              <a:ext cx="680"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i</a:t>
              </a:r>
            </a:p>
          </p:txBody>
        </p:sp>
        <p:sp>
          <p:nvSpPr>
            <p:cNvPr id="92325" name="Rectangle 165"/>
            <p:cNvSpPr>
              <a:spLocks noChangeArrowheads="1"/>
            </p:cNvSpPr>
            <p:nvPr/>
          </p:nvSpPr>
          <p:spPr bwMode="auto">
            <a:xfrm>
              <a:off x="1392" y="2312"/>
              <a:ext cx="2392" cy="240"/>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26" name="Text Box 166"/>
            <p:cNvSpPr txBox="1">
              <a:spLocks noChangeArrowheads="1"/>
            </p:cNvSpPr>
            <p:nvPr/>
          </p:nvSpPr>
          <p:spPr bwMode="auto">
            <a:xfrm>
              <a:off x="1384" y="2128"/>
              <a:ext cx="680"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str</a:t>
              </a:r>
            </a:p>
          </p:txBody>
        </p:sp>
      </p:grpSp>
      <p:sp>
        <p:nvSpPr>
          <p:cNvPr id="92327" name="Rectangle 167"/>
          <p:cNvSpPr>
            <a:spLocks noChangeArrowheads="1"/>
          </p:cNvSpPr>
          <p:nvPr/>
        </p:nvSpPr>
        <p:spPr bwMode="auto">
          <a:xfrm>
            <a:off x="1232476" y="1993165"/>
            <a:ext cx="2379898" cy="288737"/>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28" name="Rectangle 168"/>
          <p:cNvSpPr>
            <a:spLocks noChangeArrowheads="1"/>
          </p:cNvSpPr>
          <p:nvPr/>
        </p:nvSpPr>
        <p:spPr bwMode="auto">
          <a:xfrm>
            <a:off x="1232476" y="2260902"/>
            <a:ext cx="5655757" cy="1112952"/>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29" name="Rectangle 169"/>
          <p:cNvSpPr>
            <a:spLocks noChangeArrowheads="1"/>
          </p:cNvSpPr>
          <p:nvPr/>
        </p:nvSpPr>
        <p:spPr bwMode="auto">
          <a:xfrm>
            <a:off x="1232476" y="3351107"/>
            <a:ext cx="3387854" cy="302736"/>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grpSp>
        <p:nvGrpSpPr>
          <p:cNvPr id="92203" name="Group 170"/>
          <p:cNvGrpSpPr>
            <a:grpSpLocks/>
          </p:cNvGrpSpPr>
          <p:nvPr/>
        </p:nvGrpSpPr>
        <p:grpSpPr bwMode="auto">
          <a:xfrm>
            <a:off x="7042227" y="4045821"/>
            <a:ext cx="747218" cy="404233"/>
            <a:chOff x="784" y="2552"/>
            <a:chExt cx="427" cy="231"/>
          </a:xfrm>
        </p:grpSpPr>
        <p:sp>
          <p:nvSpPr>
            <p:cNvPr id="92331" name="Rectangle 171"/>
            <p:cNvSpPr>
              <a:spLocks noChangeArrowheads="1"/>
            </p:cNvSpPr>
            <p:nvPr/>
          </p:nvSpPr>
          <p:spPr bwMode="auto">
            <a:xfrm>
              <a:off x="808"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32" name="Rectangle 172"/>
            <p:cNvSpPr>
              <a:spLocks noChangeArrowheads="1"/>
            </p:cNvSpPr>
            <p:nvPr/>
          </p:nvSpPr>
          <p:spPr bwMode="auto">
            <a:xfrm>
              <a:off x="784"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0</a:t>
              </a:r>
            </a:p>
          </p:txBody>
        </p:sp>
      </p:grpSp>
      <p:grpSp>
        <p:nvGrpSpPr>
          <p:cNvPr id="92206" name="Group 173"/>
          <p:cNvGrpSpPr>
            <a:grpSpLocks/>
          </p:cNvGrpSpPr>
          <p:nvPr/>
        </p:nvGrpSpPr>
        <p:grpSpPr bwMode="auto">
          <a:xfrm>
            <a:off x="7042227" y="4045821"/>
            <a:ext cx="747218" cy="404233"/>
            <a:chOff x="1205" y="2552"/>
            <a:chExt cx="427" cy="231"/>
          </a:xfrm>
        </p:grpSpPr>
        <p:sp>
          <p:nvSpPr>
            <p:cNvPr id="92334" name="Rectangle 174"/>
            <p:cNvSpPr>
              <a:spLocks noChangeArrowheads="1"/>
            </p:cNvSpPr>
            <p:nvPr/>
          </p:nvSpPr>
          <p:spPr bwMode="auto">
            <a:xfrm>
              <a:off x="1229"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35" name="Rectangle 175"/>
            <p:cNvSpPr>
              <a:spLocks noChangeArrowheads="1"/>
            </p:cNvSpPr>
            <p:nvPr/>
          </p:nvSpPr>
          <p:spPr bwMode="auto">
            <a:xfrm>
              <a:off x="1205"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1</a:t>
              </a:r>
            </a:p>
          </p:txBody>
        </p:sp>
      </p:grpSp>
      <p:grpSp>
        <p:nvGrpSpPr>
          <p:cNvPr id="92209" name="Group 176"/>
          <p:cNvGrpSpPr>
            <a:grpSpLocks/>
          </p:cNvGrpSpPr>
          <p:nvPr/>
        </p:nvGrpSpPr>
        <p:grpSpPr bwMode="auto">
          <a:xfrm>
            <a:off x="7042227" y="4045821"/>
            <a:ext cx="747218" cy="404233"/>
            <a:chOff x="1640" y="2552"/>
            <a:chExt cx="427" cy="231"/>
          </a:xfrm>
        </p:grpSpPr>
        <p:sp>
          <p:nvSpPr>
            <p:cNvPr id="92337" name="Rectangle 177"/>
            <p:cNvSpPr>
              <a:spLocks noChangeArrowheads="1"/>
            </p:cNvSpPr>
            <p:nvPr/>
          </p:nvSpPr>
          <p:spPr bwMode="auto">
            <a:xfrm>
              <a:off x="166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38" name="Rectangle 178"/>
            <p:cNvSpPr>
              <a:spLocks noChangeArrowheads="1"/>
            </p:cNvSpPr>
            <p:nvPr/>
          </p:nvSpPr>
          <p:spPr bwMode="auto">
            <a:xfrm>
              <a:off x="1640"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2</a:t>
              </a:r>
            </a:p>
          </p:txBody>
        </p:sp>
      </p:grpSp>
      <p:grpSp>
        <p:nvGrpSpPr>
          <p:cNvPr id="92212" name="Group 179"/>
          <p:cNvGrpSpPr>
            <a:grpSpLocks/>
          </p:cNvGrpSpPr>
          <p:nvPr/>
        </p:nvGrpSpPr>
        <p:grpSpPr bwMode="auto">
          <a:xfrm>
            <a:off x="7042227" y="4045821"/>
            <a:ext cx="747218" cy="404233"/>
            <a:chOff x="2080" y="2552"/>
            <a:chExt cx="427" cy="231"/>
          </a:xfrm>
        </p:grpSpPr>
        <p:sp>
          <p:nvSpPr>
            <p:cNvPr id="92340" name="Rectangle 180"/>
            <p:cNvSpPr>
              <a:spLocks noChangeArrowheads="1"/>
            </p:cNvSpPr>
            <p:nvPr/>
          </p:nvSpPr>
          <p:spPr bwMode="auto">
            <a:xfrm>
              <a:off x="210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41" name="Rectangle 181"/>
            <p:cNvSpPr>
              <a:spLocks noChangeArrowheads="1"/>
            </p:cNvSpPr>
            <p:nvPr/>
          </p:nvSpPr>
          <p:spPr bwMode="auto">
            <a:xfrm>
              <a:off x="2080"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3</a:t>
              </a:r>
            </a:p>
          </p:txBody>
        </p:sp>
      </p:grpSp>
      <p:grpSp>
        <p:nvGrpSpPr>
          <p:cNvPr id="92215" name="Group 182"/>
          <p:cNvGrpSpPr>
            <a:grpSpLocks/>
          </p:cNvGrpSpPr>
          <p:nvPr/>
        </p:nvGrpSpPr>
        <p:grpSpPr bwMode="auto">
          <a:xfrm>
            <a:off x="7042227" y="4045821"/>
            <a:ext cx="747218" cy="404233"/>
            <a:chOff x="2509" y="2552"/>
            <a:chExt cx="427" cy="231"/>
          </a:xfrm>
        </p:grpSpPr>
        <p:sp>
          <p:nvSpPr>
            <p:cNvPr id="92343" name="Rectangle 183"/>
            <p:cNvSpPr>
              <a:spLocks noChangeArrowheads="1"/>
            </p:cNvSpPr>
            <p:nvPr/>
          </p:nvSpPr>
          <p:spPr bwMode="auto">
            <a:xfrm>
              <a:off x="2533"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44" name="Rectangle 184"/>
            <p:cNvSpPr>
              <a:spLocks noChangeArrowheads="1"/>
            </p:cNvSpPr>
            <p:nvPr/>
          </p:nvSpPr>
          <p:spPr bwMode="auto">
            <a:xfrm>
              <a:off x="2509"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4</a:t>
              </a:r>
            </a:p>
          </p:txBody>
        </p:sp>
      </p:grpSp>
      <p:grpSp>
        <p:nvGrpSpPr>
          <p:cNvPr id="92218" name="Group 185"/>
          <p:cNvGrpSpPr>
            <a:grpSpLocks/>
          </p:cNvGrpSpPr>
          <p:nvPr/>
        </p:nvGrpSpPr>
        <p:grpSpPr bwMode="auto">
          <a:xfrm>
            <a:off x="7042227" y="4045821"/>
            <a:ext cx="747218" cy="404233"/>
            <a:chOff x="2936" y="2552"/>
            <a:chExt cx="427" cy="231"/>
          </a:xfrm>
        </p:grpSpPr>
        <p:sp>
          <p:nvSpPr>
            <p:cNvPr id="92346" name="Rectangle 186"/>
            <p:cNvSpPr>
              <a:spLocks noChangeArrowheads="1"/>
            </p:cNvSpPr>
            <p:nvPr/>
          </p:nvSpPr>
          <p:spPr bwMode="auto">
            <a:xfrm>
              <a:off x="2960"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47" name="Rectangle 187"/>
            <p:cNvSpPr>
              <a:spLocks noChangeArrowheads="1"/>
            </p:cNvSpPr>
            <p:nvPr/>
          </p:nvSpPr>
          <p:spPr bwMode="auto">
            <a:xfrm>
              <a:off x="2936"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5</a:t>
              </a:r>
            </a:p>
          </p:txBody>
        </p:sp>
      </p:grpSp>
      <p:grpSp>
        <p:nvGrpSpPr>
          <p:cNvPr id="92221" name="Group 188"/>
          <p:cNvGrpSpPr>
            <a:grpSpLocks/>
          </p:cNvGrpSpPr>
          <p:nvPr/>
        </p:nvGrpSpPr>
        <p:grpSpPr bwMode="auto">
          <a:xfrm>
            <a:off x="7042227" y="4045821"/>
            <a:ext cx="747218" cy="404233"/>
            <a:chOff x="3368" y="2552"/>
            <a:chExt cx="427" cy="231"/>
          </a:xfrm>
        </p:grpSpPr>
        <p:sp>
          <p:nvSpPr>
            <p:cNvPr id="92349" name="Rectangle 189"/>
            <p:cNvSpPr>
              <a:spLocks noChangeArrowheads="1"/>
            </p:cNvSpPr>
            <p:nvPr/>
          </p:nvSpPr>
          <p:spPr bwMode="auto">
            <a:xfrm>
              <a:off x="3392"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50" name="Rectangle 190"/>
            <p:cNvSpPr>
              <a:spLocks noChangeArrowheads="1"/>
            </p:cNvSpPr>
            <p:nvPr/>
          </p:nvSpPr>
          <p:spPr bwMode="auto">
            <a:xfrm>
              <a:off x="3368"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6</a:t>
              </a:r>
            </a:p>
          </p:txBody>
        </p:sp>
      </p:grpSp>
      <p:grpSp>
        <p:nvGrpSpPr>
          <p:cNvPr id="92224" name="Group 191"/>
          <p:cNvGrpSpPr>
            <a:grpSpLocks/>
          </p:cNvGrpSpPr>
          <p:nvPr/>
        </p:nvGrpSpPr>
        <p:grpSpPr bwMode="auto">
          <a:xfrm>
            <a:off x="7042227" y="4045821"/>
            <a:ext cx="747218" cy="404233"/>
            <a:chOff x="3800" y="2552"/>
            <a:chExt cx="427" cy="231"/>
          </a:xfrm>
        </p:grpSpPr>
        <p:sp>
          <p:nvSpPr>
            <p:cNvPr id="92352" name="Rectangle 192"/>
            <p:cNvSpPr>
              <a:spLocks noChangeArrowheads="1"/>
            </p:cNvSpPr>
            <p:nvPr/>
          </p:nvSpPr>
          <p:spPr bwMode="auto">
            <a:xfrm>
              <a:off x="382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53" name="Rectangle 193"/>
            <p:cNvSpPr>
              <a:spLocks noChangeArrowheads="1"/>
            </p:cNvSpPr>
            <p:nvPr/>
          </p:nvSpPr>
          <p:spPr bwMode="auto">
            <a:xfrm>
              <a:off x="3800"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7</a:t>
              </a:r>
            </a:p>
          </p:txBody>
        </p:sp>
      </p:grpSp>
      <p:grpSp>
        <p:nvGrpSpPr>
          <p:cNvPr id="92227" name="Group 194"/>
          <p:cNvGrpSpPr>
            <a:grpSpLocks/>
          </p:cNvGrpSpPr>
          <p:nvPr/>
        </p:nvGrpSpPr>
        <p:grpSpPr bwMode="auto">
          <a:xfrm>
            <a:off x="7042227" y="4045821"/>
            <a:ext cx="747218" cy="404233"/>
            <a:chOff x="4232" y="2552"/>
            <a:chExt cx="427" cy="231"/>
          </a:xfrm>
        </p:grpSpPr>
        <p:sp>
          <p:nvSpPr>
            <p:cNvPr id="92355" name="Rectangle 195"/>
            <p:cNvSpPr>
              <a:spLocks noChangeArrowheads="1"/>
            </p:cNvSpPr>
            <p:nvPr/>
          </p:nvSpPr>
          <p:spPr bwMode="auto">
            <a:xfrm>
              <a:off x="4256"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56" name="Rectangle 196"/>
            <p:cNvSpPr>
              <a:spLocks noChangeArrowheads="1"/>
            </p:cNvSpPr>
            <p:nvPr/>
          </p:nvSpPr>
          <p:spPr bwMode="auto">
            <a:xfrm>
              <a:off x="4232"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8</a:t>
              </a:r>
            </a:p>
          </p:txBody>
        </p:sp>
      </p:grpSp>
      <p:grpSp>
        <p:nvGrpSpPr>
          <p:cNvPr id="92230" name="Group 197"/>
          <p:cNvGrpSpPr>
            <a:grpSpLocks/>
          </p:cNvGrpSpPr>
          <p:nvPr/>
        </p:nvGrpSpPr>
        <p:grpSpPr bwMode="auto">
          <a:xfrm>
            <a:off x="7042227" y="4045821"/>
            <a:ext cx="747218" cy="404233"/>
            <a:chOff x="4664" y="2552"/>
            <a:chExt cx="427" cy="231"/>
          </a:xfrm>
        </p:grpSpPr>
        <p:sp>
          <p:nvSpPr>
            <p:cNvPr id="92358" name="Rectangle 198"/>
            <p:cNvSpPr>
              <a:spLocks noChangeArrowheads="1"/>
            </p:cNvSpPr>
            <p:nvPr/>
          </p:nvSpPr>
          <p:spPr bwMode="auto">
            <a:xfrm>
              <a:off x="4688"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59" name="Rectangle 199"/>
            <p:cNvSpPr>
              <a:spLocks noChangeArrowheads="1"/>
            </p:cNvSpPr>
            <p:nvPr/>
          </p:nvSpPr>
          <p:spPr bwMode="auto">
            <a:xfrm>
              <a:off x="4664"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9</a:t>
              </a:r>
            </a:p>
          </p:txBody>
        </p:sp>
      </p:grpSp>
      <p:grpSp>
        <p:nvGrpSpPr>
          <p:cNvPr id="92233" name="Group 200"/>
          <p:cNvGrpSpPr>
            <a:grpSpLocks/>
          </p:cNvGrpSpPr>
          <p:nvPr/>
        </p:nvGrpSpPr>
        <p:grpSpPr bwMode="auto">
          <a:xfrm>
            <a:off x="7042227" y="4045821"/>
            <a:ext cx="747218" cy="404233"/>
            <a:chOff x="5088" y="2552"/>
            <a:chExt cx="427" cy="231"/>
          </a:xfrm>
        </p:grpSpPr>
        <p:sp>
          <p:nvSpPr>
            <p:cNvPr id="92361" name="Rectangle 201"/>
            <p:cNvSpPr>
              <a:spLocks noChangeArrowheads="1"/>
            </p:cNvSpPr>
            <p:nvPr/>
          </p:nvSpPr>
          <p:spPr bwMode="auto">
            <a:xfrm>
              <a:off x="5112"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62" name="Rectangle 202"/>
            <p:cNvSpPr>
              <a:spLocks noChangeArrowheads="1"/>
            </p:cNvSpPr>
            <p:nvPr/>
          </p:nvSpPr>
          <p:spPr bwMode="auto">
            <a:xfrm>
              <a:off x="5088"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10</a:t>
              </a:r>
            </a:p>
          </p:txBody>
        </p:sp>
      </p:grpSp>
      <p:grpSp>
        <p:nvGrpSpPr>
          <p:cNvPr id="92254" name="Group 203"/>
          <p:cNvGrpSpPr>
            <a:grpSpLocks/>
          </p:cNvGrpSpPr>
          <p:nvPr/>
        </p:nvGrpSpPr>
        <p:grpSpPr bwMode="auto">
          <a:xfrm>
            <a:off x="2464423" y="4031827"/>
            <a:ext cx="4115823" cy="414733"/>
            <a:chOff x="1008" y="2692"/>
            <a:chExt cx="2160" cy="237"/>
          </a:xfrm>
        </p:grpSpPr>
        <p:sp>
          <p:nvSpPr>
            <p:cNvPr id="92364" name="Rectangle 204"/>
            <p:cNvSpPr>
              <a:spLocks noChangeArrowheads="1"/>
            </p:cNvSpPr>
            <p:nvPr/>
          </p:nvSpPr>
          <p:spPr bwMode="auto">
            <a:xfrm>
              <a:off x="1008" y="2737"/>
              <a:ext cx="2053" cy="192"/>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65" name="Rectangle 205"/>
            <p:cNvSpPr>
              <a:spLocks noChangeArrowheads="1"/>
            </p:cNvSpPr>
            <p:nvPr/>
          </p:nvSpPr>
          <p:spPr bwMode="auto">
            <a:xfrm>
              <a:off x="1008" y="2692"/>
              <a:ext cx="2160" cy="227"/>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984" b="1">
                  <a:solidFill>
                    <a:srgbClr val="000000"/>
                  </a:solidFill>
                  <a:latin typeface="Courier New" pitchFamily="1" charset="0"/>
                </a:rPr>
                <a:t>0</a:t>
              </a:r>
            </a:p>
          </p:txBody>
        </p:sp>
      </p:grpSp>
      <p:grpSp>
        <p:nvGrpSpPr>
          <p:cNvPr id="92257" name="Group 206"/>
          <p:cNvGrpSpPr>
            <a:grpSpLocks/>
          </p:cNvGrpSpPr>
          <p:nvPr/>
        </p:nvGrpSpPr>
        <p:grpSpPr bwMode="auto">
          <a:xfrm>
            <a:off x="2464423" y="4031829"/>
            <a:ext cx="4115823" cy="397234"/>
            <a:chOff x="1008" y="2980"/>
            <a:chExt cx="2160" cy="227"/>
          </a:xfrm>
        </p:grpSpPr>
        <p:sp>
          <p:nvSpPr>
            <p:cNvPr id="92367" name="Rectangle 207"/>
            <p:cNvSpPr>
              <a:spLocks noChangeArrowheads="1"/>
            </p:cNvSpPr>
            <p:nvPr/>
          </p:nvSpPr>
          <p:spPr bwMode="auto">
            <a:xfrm>
              <a:off x="1008" y="2993"/>
              <a:ext cx="2053" cy="192"/>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68" name="Rectangle 208"/>
            <p:cNvSpPr>
              <a:spLocks noChangeArrowheads="1"/>
            </p:cNvSpPr>
            <p:nvPr/>
          </p:nvSpPr>
          <p:spPr bwMode="auto">
            <a:xfrm>
              <a:off x="1008" y="2980"/>
              <a:ext cx="2160" cy="227"/>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984" b="1" dirty="0">
                  <a:solidFill>
                    <a:srgbClr val="000000"/>
                  </a:solidFill>
                  <a:latin typeface="Courier New" pitchFamily="1" charset="0"/>
                </a:rPr>
                <a:t>0,</a:t>
              </a:r>
              <a:r>
                <a:rPr lang="en-US" sz="1323" b="1" dirty="0">
                  <a:solidFill>
                    <a:srgbClr val="000000"/>
                  </a:solidFill>
                  <a:latin typeface="Courier New" pitchFamily="1" charset="0"/>
                </a:rPr>
                <a:t> </a:t>
              </a:r>
              <a:r>
                <a:rPr lang="en-US" sz="1984" b="1" dirty="0">
                  <a:solidFill>
                    <a:srgbClr val="000000"/>
                  </a:solidFill>
                  <a:latin typeface="Courier New" pitchFamily="1" charset="0"/>
                </a:rPr>
                <a:t>1</a:t>
              </a:r>
            </a:p>
          </p:txBody>
        </p:sp>
      </p:grpSp>
      <p:grpSp>
        <p:nvGrpSpPr>
          <p:cNvPr id="92260" name="Group 209"/>
          <p:cNvGrpSpPr>
            <a:grpSpLocks/>
          </p:cNvGrpSpPr>
          <p:nvPr/>
        </p:nvGrpSpPr>
        <p:grpSpPr bwMode="auto">
          <a:xfrm>
            <a:off x="2464423" y="4031831"/>
            <a:ext cx="4115823" cy="400734"/>
            <a:chOff x="1008" y="3268"/>
            <a:chExt cx="2160" cy="229"/>
          </a:xfrm>
        </p:grpSpPr>
        <p:sp>
          <p:nvSpPr>
            <p:cNvPr id="92370" name="Rectangle 210"/>
            <p:cNvSpPr>
              <a:spLocks noChangeArrowheads="1"/>
            </p:cNvSpPr>
            <p:nvPr/>
          </p:nvSpPr>
          <p:spPr bwMode="auto">
            <a:xfrm>
              <a:off x="1008" y="3305"/>
              <a:ext cx="2053" cy="192"/>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71" name="Rectangle 211"/>
            <p:cNvSpPr>
              <a:spLocks noChangeArrowheads="1"/>
            </p:cNvSpPr>
            <p:nvPr/>
          </p:nvSpPr>
          <p:spPr bwMode="auto">
            <a:xfrm>
              <a:off x="1008" y="3268"/>
              <a:ext cx="2160" cy="227"/>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984" b="1">
                  <a:solidFill>
                    <a:srgbClr val="000000"/>
                  </a:solidFill>
                  <a:latin typeface="Courier New" pitchFamily="1" charset="0"/>
                </a:rPr>
                <a:t>0,</a:t>
              </a:r>
              <a:r>
                <a:rPr lang="en-US" sz="1323" b="1">
                  <a:solidFill>
                    <a:srgbClr val="000000"/>
                  </a:solidFill>
                  <a:latin typeface="Courier New" pitchFamily="1" charset="0"/>
                </a:rPr>
                <a:t> </a:t>
              </a:r>
              <a:r>
                <a:rPr lang="en-US" sz="1984" b="1">
                  <a:solidFill>
                    <a:srgbClr val="000000"/>
                  </a:solidFill>
                  <a:latin typeface="Courier New" pitchFamily="1" charset="0"/>
                </a:rPr>
                <a:t>1,</a:t>
              </a:r>
              <a:r>
                <a:rPr lang="en-US" sz="1323" b="1">
                  <a:solidFill>
                    <a:srgbClr val="000000"/>
                  </a:solidFill>
                  <a:latin typeface="Courier New" pitchFamily="1" charset="0"/>
                </a:rPr>
                <a:t> </a:t>
              </a:r>
              <a:r>
                <a:rPr lang="en-US" sz="1984" b="1">
                  <a:solidFill>
                    <a:srgbClr val="000000"/>
                  </a:solidFill>
                  <a:latin typeface="Courier New" pitchFamily="1" charset="0"/>
                </a:rPr>
                <a:t>2</a:t>
              </a:r>
            </a:p>
          </p:txBody>
        </p:sp>
      </p:grpSp>
      <p:grpSp>
        <p:nvGrpSpPr>
          <p:cNvPr id="92263" name="Group 212"/>
          <p:cNvGrpSpPr>
            <a:grpSpLocks/>
          </p:cNvGrpSpPr>
          <p:nvPr/>
        </p:nvGrpSpPr>
        <p:grpSpPr bwMode="auto">
          <a:xfrm>
            <a:off x="2464423" y="4031828"/>
            <a:ext cx="4115823" cy="397234"/>
            <a:chOff x="1008" y="3556"/>
            <a:chExt cx="2160" cy="227"/>
          </a:xfrm>
        </p:grpSpPr>
        <p:sp>
          <p:nvSpPr>
            <p:cNvPr id="92373" name="Rectangle 213"/>
            <p:cNvSpPr>
              <a:spLocks noChangeArrowheads="1"/>
            </p:cNvSpPr>
            <p:nvPr/>
          </p:nvSpPr>
          <p:spPr bwMode="auto">
            <a:xfrm>
              <a:off x="1008" y="3569"/>
              <a:ext cx="2053" cy="192"/>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74" name="Rectangle 214"/>
            <p:cNvSpPr>
              <a:spLocks noChangeArrowheads="1"/>
            </p:cNvSpPr>
            <p:nvPr/>
          </p:nvSpPr>
          <p:spPr bwMode="auto">
            <a:xfrm>
              <a:off x="1008" y="3556"/>
              <a:ext cx="2160" cy="227"/>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984" b="1">
                  <a:solidFill>
                    <a:srgbClr val="000000"/>
                  </a:solidFill>
                  <a:latin typeface="Courier New" pitchFamily="1" charset="0"/>
                </a:rPr>
                <a:t>0,</a:t>
              </a:r>
              <a:r>
                <a:rPr lang="en-US" sz="1323" b="1">
                  <a:solidFill>
                    <a:srgbClr val="000000"/>
                  </a:solidFill>
                  <a:latin typeface="Courier New" pitchFamily="1" charset="0"/>
                </a:rPr>
                <a:t> </a:t>
              </a:r>
              <a:r>
                <a:rPr lang="en-US" sz="1984" b="1">
                  <a:solidFill>
                    <a:srgbClr val="000000"/>
                  </a:solidFill>
                  <a:latin typeface="Courier New" pitchFamily="1" charset="0"/>
                </a:rPr>
                <a:t>1,</a:t>
              </a:r>
              <a:r>
                <a:rPr lang="en-US" sz="1323" b="1">
                  <a:solidFill>
                    <a:srgbClr val="000000"/>
                  </a:solidFill>
                  <a:latin typeface="Courier New" pitchFamily="1" charset="0"/>
                </a:rPr>
                <a:t> </a:t>
              </a:r>
              <a:r>
                <a:rPr lang="en-US" sz="1984" b="1">
                  <a:solidFill>
                    <a:srgbClr val="000000"/>
                  </a:solidFill>
                  <a:latin typeface="Courier New" pitchFamily="1" charset="0"/>
                </a:rPr>
                <a:t>2,</a:t>
              </a:r>
              <a:r>
                <a:rPr lang="en-US" sz="1323" b="1">
                  <a:solidFill>
                    <a:srgbClr val="000000"/>
                  </a:solidFill>
                  <a:latin typeface="Courier New" pitchFamily="1" charset="0"/>
                </a:rPr>
                <a:t> </a:t>
              </a:r>
              <a:r>
                <a:rPr lang="en-US" sz="1984" b="1">
                  <a:solidFill>
                    <a:srgbClr val="000000"/>
                  </a:solidFill>
                  <a:latin typeface="Courier New" pitchFamily="1" charset="0"/>
                </a:rPr>
                <a:t>3</a:t>
              </a:r>
            </a:p>
          </p:txBody>
        </p:sp>
      </p:grpSp>
      <p:grpSp>
        <p:nvGrpSpPr>
          <p:cNvPr id="92266" name="Group 215"/>
          <p:cNvGrpSpPr>
            <a:grpSpLocks/>
          </p:cNvGrpSpPr>
          <p:nvPr/>
        </p:nvGrpSpPr>
        <p:grpSpPr bwMode="auto">
          <a:xfrm>
            <a:off x="2464423" y="4031829"/>
            <a:ext cx="4115823" cy="397234"/>
            <a:chOff x="1008" y="3844"/>
            <a:chExt cx="2160" cy="227"/>
          </a:xfrm>
        </p:grpSpPr>
        <p:sp>
          <p:nvSpPr>
            <p:cNvPr id="92376" name="Rectangle 216"/>
            <p:cNvSpPr>
              <a:spLocks noChangeArrowheads="1"/>
            </p:cNvSpPr>
            <p:nvPr/>
          </p:nvSpPr>
          <p:spPr bwMode="auto">
            <a:xfrm>
              <a:off x="1008" y="3857"/>
              <a:ext cx="2053" cy="192"/>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77" name="Rectangle 217"/>
            <p:cNvSpPr>
              <a:spLocks noChangeArrowheads="1"/>
            </p:cNvSpPr>
            <p:nvPr/>
          </p:nvSpPr>
          <p:spPr bwMode="auto">
            <a:xfrm>
              <a:off x="1008" y="3844"/>
              <a:ext cx="2160" cy="227"/>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984" b="1">
                  <a:solidFill>
                    <a:srgbClr val="000000"/>
                  </a:solidFill>
                  <a:latin typeface="Courier New" pitchFamily="1" charset="0"/>
                </a:rPr>
                <a:t>0,</a:t>
              </a:r>
              <a:r>
                <a:rPr lang="en-US" sz="1323" b="1">
                  <a:solidFill>
                    <a:srgbClr val="000000"/>
                  </a:solidFill>
                  <a:latin typeface="Courier New" pitchFamily="1" charset="0"/>
                </a:rPr>
                <a:t> </a:t>
              </a:r>
              <a:r>
                <a:rPr lang="en-US" sz="1984" b="1">
                  <a:solidFill>
                    <a:srgbClr val="000000"/>
                  </a:solidFill>
                  <a:latin typeface="Courier New" pitchFamily="1" charset="0"/>
                </a:rPr>
                <a:t>1,</a:t>
              </a:r>
              <a:r>
                <a:rPr lang="en-US" sz="1323" b="1">
                  <a:solidFill>
                    <a:srgbClr val="000000"/>
                  </a:solidFill>
                  <a:latin typeface="Courier New" pitchFamily="1" charset="0"/>
                </a:rPr>
                <a:t> </a:t>
              </a:r>
              <a:r>
                <a:rPr lang="en-US" sz="1984" b="1">
                  <a:solidFill>
                    <a:srgbClr val="000000"/>
                  </a:solidFill>
                  <a:latin typeface="Courier New" pitchFamily="1" charset="0"/>
                </a:rPr>
                <a:t>2,</a:t>
              </a:r>
              <a:r>
                <a:rPr lang="en-US" sz="1323" b="1">
                  <a:solidFill>
                    <a:srgbClr val="000000"/>
                  </a:solidFill>
                  <a:latin typeface="Courier New" pitchFamily="1" charset="0"/>
                </a:rPr>
                <a:t> </a:t>
              </a:r>
              <a:r>
                <a:rPr lang="en-US" sz="1984" b="1">
                  <a:solidFill>
                    <a:srgbClr val="000000"/>
                  </a:solidFill>
                  <a:latin typeface="Courier New" pitchFamily="1" charset="0"/>
                </a:rPr>
                <a:t>3,</a:t>
              </a:r>
              <a:r>
                <a:rPr lang="en-US" sz="1323" b="1">
                  <a:solidFill>
                    <a:srgbClr val="000000"/>
                  </a:solidFill>
                  <a:latin typeface="Courier New" pitchFamily="1" charset="0"/>
                </a:rPr>
                <a:t> </a:t>
              </a:r>
              <a:r>
                <a:rPr lang="en-US" sz="1984" b="1">
                  <a:solidFill>
                    <a:srgbClr val="000000"/>
                  </a:solidFill>
                  <a:latin typeface="Courier New" pitchFamily="1" charset="0"/>
                </a:rPr>
                <a:t>4</a:t>
              </a:r>
            </a:p>
          </p:txBody>
        </p:sp>
      </p:grpSp>
      <p:grpSp>
        <p:nvGrpSpPr>
          <p:cNvPr id="92269" name="Group 218"/>
          <p:cNvGrpSpPr>
            <a:grpSpLocks/>
          </p:cNvGrpSpPr>
          <p:nvPr/>
        </p:nvGrpSpPr>
        <p:grpSpPr bwMode="auto">
          <a:xfrm>
            <a:off x="2464423" y="4031830"/>
            <a:ext cx="4115823" cy="397234"/>
            <a:chOff x="1008" y="4132"/>
            <a:chExt cx="2160" cy="227"/>
          </a:xfrm>
        </p:grpSpPr>
        <p:sp>
          <p:nvSpPr>
            <p:cNvPr id="92379" name="Rectangle 219"/>
            <p:cNvSpPr>
              <a:spLocks noChangeArrowheads="1"/>
            </p:cNvSpPr>
            <p:nvPr/>
          </p:nvSpPr>
          <p:spPr bwMode="auto">
            <a:xfrm>
              <a:off x="1008" y="4145"/>
              <a:ext cx="2053" cy="192"/>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80" name="Rectangle 220"/>
            <p:cNvSpPr>
              <a:spLocks noChangeArrowheads="1"/>
            </p:cNvSpPr>
            <p:nvPr/>
          </p:nvSpPr>
          <p:spPr bwMode="auto">
            <a:xfrm>
              <a:off x="1008" y="4132"/>
              <a:ext cx="2160" cy="227"/>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984" b="1">
                  <a:solidFill>
                    <a:srgbClr val="000000"/>
                  </a:solidFill>
                  <a:latin typeface="Courier New" pitchFamily="1" charset="0"/>
                </a:rPr>
                <a:t>0,</a:t>
              </a:r>
              <a:r>
                <a:rPr lang="en-US" sz="1323" b="1">
                  <a:solidFill>
                    <a:srgbClr val="000000"/>
                  </a:solidFill>
                  <a:latin typeface="Courier New" pitchFamily="1" charset="0"/>
                </a:rPr>
                <a:t> </a:t>
              </a:r>
              <a:r>
                <a:rPr lang="en-US" sz="1984" b="1">
                  <a:solidFill>
                    <a:srgbClr val="000000"/>
                  </a:solidFill>
                  <a:latin typeface="Courier New" pitchFamily="1" charset="0"/>
                </a:rPr>
                <a:t>1,</a:t>
              </a:r>
              <a:r>
                <a:rPr lang="en-US" sz="1323" b="1">
                  <a:solidFill>
                    <a:srgbClr val="000000"/>
                  </a:solidFill>
                  <a:latin typeface="Courier New" pitchFamily="1" charset="0"/>
                </a:rPr>
                <a:t> </a:t>
              </a:r>
              <a:r>
                <a:rPr lang="en-US" sz="1984" b="1">
                  <a:solidFill>
                    <a:srgbClr val="000000"/>
                  </a:solidFill>
                  <a:latin typeface="Courier New" pitchFamily="1" charset="0"/>
                </a:rPr>
                <a:t>2,</a:t>
              </a:r>
              <a:r>
                <a:rPr lang="en-US" sz="1323" b="1">
                  <a:solidFill>
                    <a:srgbClr val="000000"/>
                  </a:solidFill>
                  <a:latin typeface="Courier New" pitchFamily="1" charset="0"/>
                </a:rPr>
                <a:t> </a:t>
              </a:r>
              <a:r>
                <a:rPr lang="en-US" sz="1984" b="1">
                  <a:solidFill>
                    <a:srgbClr val="000000"/>
                  </a:solidFill>
                  <a:latin typeface="Courier New" pitchFamily="1" charset="0"/>
                </a:rPr>
                <a:t>3,</a:t>
              </a:r>
              <a:r>
                <a:rPr lang="en-US" sz="1323" b="1">
                  <a:solidFill>
                    <a:srgbClr val="000000"/>
                  </a:solidFill>
                  <a:latin typeface="Courier New" pitchFamily="1" charset="0"/>
                </a:rPr>
                <a:t> </a:t>
              </a:r>
              <a:r>
                <a:rPr lang="en-US" sz="1984" b="1">
                  <a:solidFill>
                    <a:srgbClr val="000000"/>
                  </a:solidFill>
                  <a:latin typeface="Courier New" pitchFamily="1" charset="0"/>
                </a:rPr>
                <a:t>4,</a:t>
              </a:r>
              <a:r>
                <a:rPr lang="en-US" sz="1323" b="1">
                  <a:solidFill>
                    <a:srgbClr val="000000"/>
                  </a:solidFill>
                  <a:latin typeface="Courier New" pitchFamily="1" charset="0"/>
                </a:rPr>
                <a:t> </a:t>
              </a:r>
              <a:r>
                <a:rPr lang="en-US" sz="1984" b="1">
                  <a:solidFill>
                    <a:srgbClr val="000000"/>
                  </a:solidFill>
                  <a:latin typeface="Courier New" pitchFamily="1" charset="0"/>
                </a:rPr>
                <a:t>5</a:t>
              </a:r>
            </a:p>
          </p:txBody>
        </p:sp>
      </p:grpSp>
      <p:grpSp>
        <p:nvGrpSpPr>
          <p:cNvPr id="92272" name="Group 221"/>
          <p:cNvGrpSpPr>
            <a:grpSpLocks/>
          </p:cNvGrpSpPr>
          <p:nvPr/>
        </p:nvGrpSpPr>
        <p:grpSpPr bwMode="auto">
          <a:xfrm>
            <a:off x="2464423" y="4031830"/>
            <a:ext cx="4115823" cy="397234"/>
            <a:chOff x="1008" y="4420"/>
            <a:chExt cx="2160" cy="227"/>
          </a:xfrm>
        </p:grpSpPr>
        <p:sp>
          <p:nvSpPr>
            <p:cNvPr id="92382" name="Rectangle 222"/>
            <p:cNvSpPr>
              <a:spLocks noChangeArrowheads="1"/>
            </p:cNvSpPr>
            <p:nvPr/>
          </p:nvSpPr>
          <p:spPr bwMode="auto">
            <a:xfrm>
              <a:off x="1008" y="4433"/>
              <a:ext cx="2053" cy="192"/>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83" name="Rectangle 223"/>
            <p:cNvSpPr>
              <a:spLocks noChangeArrowheads="1"/>
            </p:cNvSpPr>
            <p:nvPr/>
          </p:nvSpPr>
          <p:spPr bwMode="auto">
            <a:xfrm>
              <a:off x="1008" y="4420"/>
              <a:ext cx="2160" cy="227"/>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984" b="1">
                  <a:solidFill>
                    <a:srgbClr val="000000"/>
                  </a:solidFill>
                  <a:latin typeface="Courier New" pitchFamily="1" charset="0"/>
                </a:rPr>
                <a:t>0,</a:t>
              </a:r>
              <a:r>
                <a:rPr lang="en-US" sz="1323" b="1">
                  <a:solidFill>
                    <a:srgbClr val="000000"/>
                  </a:solidFill>
                  <a:latin typeface="Courier New" pitchFamily="1" charset="0"/>
                </a:rPr>
                <a:t> </a:t>
              </a:r>
              <a:r>
                <a:rPr lang="en-US" sz="1984" b="1">
                  <a:solidFill>
                    <a:srgbClr val="000000"/>
                  </a:solidFill>
                  <a:latin typeface="Courier New" pitchFamily="1" charset="0"/>
                </a:rPr>
                <a:t>1,</a:t>
              </a:r>
              <a:r>
                <a:rPr lang="en-US" sz="1323" b="1">
                  <a:solidFill>
                    <a:srgbClr val="000000"/>
                  </a:solidFill>
                  <a:latin typeface="Courier New" pitchFamily="1" charset="0"/>
                </a:rPr>
                <a:t> </a:t>
              </a:r>
              <a:r>
                <a:rPr lang="en-US" sz="1984" b="1">
                  <a:solidFill>
                    <a:srgbClr val="000000"/>
                  </a:solidFill>
                  <a:latin typeface="Courier New" pitchFamily="1" charset="0"/>
                </a:rPr>
                <a:t>2,</a:t>
              </a:r>
              <a:r>
                <a:rPr lang="en-US" sz="1323" b="1">
                  <a:solidFill>
                    <a:srgbClr val="000000"/>
                  </a:solidFill>
                  <a:latin typeface="Courier New" pitchFamily="1" charset="0"/>
                </a:rPr>
                <a:t> </a:t>
              </a:r>
              <a:r>
                <a:rPr lang="en-US" sz="1984" b="1">
                  <a:solidFill>
                    <a:srgbClr val="000000"/>
                  </a:solidFill>
                  <a:latin typeface="Courier New" pitchFamily="1" charset="0"/>
                </a:rPr>
                <a:t>3,</a:t>
              </a:r>
              <a:r>
                <a:rPr lang="en-US" sz="1323" b="1">
                  <a:solidFill>
                    <a:srgbClr val="000000"/>
                  </a:solidFill>
                  <a:latin typeface="Courier New" pitchFamily="1" charset="0"/>
                </a:rPr>
                <a:t> </a:t>
              </a:r>
              <a:r>
                <a:rPr lang="en-US" sz="1984" b="1">
                  <a:solidFill>
                    <a:srgbClr val="000000"/>
                  </a:solidFill>
                  <a:latin typeface="Courier New" pitchFamily="1" charset="0"/>
                </a:rPr>
                <a:t>4,</a:t>
              </a:r>
              <a:r>
                <a:rPr lang="en-US" sz="1323" b="1">
                  <a:solidFill>
                    <a:srgbClr val="000000"/>
                  </a:solidFill>
                  <a:latin typeface="Courier New" pitchFamily="1" charset="0"/>
                </a:rPr>
                <a:t> </a:t>
              </a:r>
              <a:r>
                <a:rPr lang="en-US" sz="1984" b="1">
                  <a:solidFill>
                    <a:srgbClr val="000000"/>
                  </a:solidFill>
                  <a:latin typeface="Courier New" pitchFamily="1" charset="0"/>
                </a:rPr>
                <a:t>5,</a:t>
              </a:r>
              <a:r>
                <a:rPr lang="en-US" sz="1323" b="1">
                  <a:solidFill>
                    <a:srgbClr val="000000"/>
                  </a:solidFill>
                  <a:latin typeface="Courier New" pitchFamily="1" charset="0"/>
                </a:rPr>
                <a:t> </a:t>
              </a:r>
              <a:r>
                <a:rPr lang="en-US" sz="1984" b="1">
                  <a:solidFill>
                    <a:srgbClr val="000000"/>
                  </a:solidFill>
                  <a:latin typeface="Courier New" pitchFamily="1" charset="0"/>
                </a:rPr>
                <a:t>6</a:t>
              </a:r>
            </a:p>
          </p:txBody>
        </p:sp>
      </p:grpSp>
      <p:grpSp>
        <p:nvGrpSpPr>
          <p:cNvPr id="92275" name="Group 224"/>
          <p:cNvGrpSpPr>
            <a:grpSpLocks/>
          </p:cNvGrpSpPr>
          <p:nvPr/>
        </p:nvGrpSpPr>
        <p:grpSpPr bwMode="auto">
          <a:xfrm>
            <a:off x="2464423" y="4031831"/>
            <a:ext cx="4115823" cy="397234"/>
            <a:chOff x="1008" y="4708"/>
            <a:chExt cx="2160" cy="227"/>
          </a:xfrm>
        </p:grpSpPr>
        <p:sp>
          <p:nvSpPr>
            <p:cNvPr id="92385" name="Rectangle 225"/>
            <p:cNvSpPr>
              <a:spLocks noChangeArrowheads="1"/>
            </p:cNvSpPr>
            <p:nvPr/>
          </p:nvSpPr>
          <p:spPr bwMode="auto">
            <a:xfrm>
              <a:off x="1008" y="4737"/>
              <a:ext cx="2053" cy="192"/>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86" name="Rectangle 226"/>
            <p:cNvSpPr>
              <a:spLocks noChangeArrowheads="1"/>
            </p:cNvSpPr>
            <p:nvPr/>
          </p:nvSpPr>
          <p:spPr bwMode="auto">
            <a:xfrm>
              <a:off x="1008" y="4708"/>
              <a:ext cx="2160" cy="227"/>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984" b="1">
                  <a:solidFill>
                    <a:srgbClr val="000000"/>
                  </a:solidFill>
                  <a:latin typeface="Courier New" pitchFamily="1" charset="0"/>
                </a:rPr>
                <a:t>0,</a:t>
              </a:r>
              <a:r>
                <a:rPr lang="en-US" sz="1323" b="1">
                  <a:solidFill>
                    <a:srgbClr val="000000"/>
                  </a:solidFill>
                  <a:latin typeface="Courier New" pitchFamily="1" charset="0"/>
                </a:rPr>
                <a:t> </a:t>
              </a:r>
              <a:r>
                <a:rPr lang="en-US" sz="1984" b="1">
                  <a:solidFill>
                    <a:srgbClr val="000000"/>
                  </a:solidFill>
                  <a:latin typeface="Courier New" pitchFamily="1" charset="0"/>
                </a:rPr>
                <a:t>1,</a:t>
              </a:r>
              <a:r>
                <a:rPr lang="en-US" sz="1323" b="1">
                  <a:solidFill>
                    <a:srgbClr val="000000"/>
                  </a:solidFill>
                  <a:latin typeface="Courier New" pitchFamily="1" charset="0"/>
                </a:rPr>
                <a:t> </a:t>
              </a:r>
              <a:r>
                <a:rPr lang="en-US" sz="1984" b="1">
                  <a:solidFill>
                    <a:srgbClr val="000000"/>
                  </a:solidFill>
                  <a:latin typeface="Courier New" pitchFamily="1" charset="0"/>
                </a:rPr>
                <a:t>2,</a:t>
              </a:r>
              <a:r>
                <a:rPr lang="en-US" sz="1323" b="1">
                  <a:solidFill>
                    <a:srgbClr val="000000"/>
                  </a:solidFill>
                  <a:latin typeface="Courier New" pitchFamily="1" charset="0"/>
                </a:rPr>
                <a:t> </a:t>
              </a:r>
              <a:r>
                <a:rPr lang="en-US" sz="1984" b="1">
                  <a:solidFill>
                    <a:srgbClr val="000000"/>
                  </a:solidFill>
                  <a:latin typeface="Courier New" pitchFamily="1" charset="0"/>
                </a:rPr>
                <a:t>3,</a:t>
              </a:r>
              <a:r>
                <a:rPr lang="en-US" sz="1323" b="1">
                  <a:solidFill>
                    <a:srgbClr val="000000"/>
                  </a:solidFill>
                  <a:latin typeface="Courier New" pitchFamily="1" charset="0"/>
                </a:rPr>
                <a:t> </a:t>
              </a:r>
              <a:r>
                <a:rPr lang="en-US" sz="1984" b="1">
                  <a:solidFill>
                    <a:srgbClr val="000000"/>
                  </a:solidFill>
                  <a:latin typeface="Courier New" pitchFamily="1" charset="0"/>
                </a:rPr>
                <a:t>4,</a:t>
              </a:r>
              <a:r>
                <a:rPr lang="en-US" sz="1323" b="1">
                  <a:solidFill>
                    <a:srgbClr val="000000"/>
                  </a:solidFill>
                  <a:latin typeface="Courier New" pitchFamily="1" charset="0"/>
                </a:rPr>
                <a:t> </a:t>
              </a:r>
              <a:r>
                <a:rPr lang="en-US" sz="1984" b="1">
                  <a:solidFill>
                    <a:srgbClr val="000000"/>
                  </a:solidFill>
                  <a:latin typeface="Courier New" pitchFamily="1" charset="0"/>
                </a:rPr>
                <a:t>5,</a:t>
              </a:r>
              <a:r>
                <a:rPr lang="en-US" sz="1323" b="1">
                  <a:solidFill>
                    <a:srgbClr val="000000"/>
                  </a:solidFill>
                  <a:latin typeface="Courier New" pitchFamily="1" charset="0"/>
                </a:rPr>
                <a:t> </a:t>
              </a:r>
              <a:r>
                <a:rPr lang="en-US" sz="1984" b="1">
                  <a:solidFill>
                    <a:srgbClr val="000000"/>
                  </a:solidFill>
                  <a:latin typeface="Courier New" pitchFamily="1" charset="0"/>
                </a:rPr>
                <a:t>6,</a:t>
              </a:r>
              <a:r>
                <a:rPr lang="en-US" sz="1323" b="1">
                  <a:solidFill>
                    <a:srgbClr val="000000"/>
                  </a:solidFill>
                  <a:latin typeface="Courier New" pitchFamily="1" charset="0"/>
                </a:rPr>
                <a:t> </a:t>
              </a:r>
              <a:r>
                <a:rPr lang="en-US" sz="1984" b="1">
                  <a:solidFill>
                    <a:srgbClr val="000000"/>
                  </a:solidFill>
                  <a:latin typeface="Courier New" pitchFamily="1" charset="0"/>
                </a:rPr>
                <a:t>7</a:t>
              </a:r>
            </a:p>
          </p:txBody>
        </p:sp>
      </p:grpSp>
      <p:grpSp>
        <p:nvGrpSpPr>
          <p:cNvPr id="92278" name="Group 227"/>
          <p:cNvGrpSpPr>
            <a:grpSpLocks/>
          </p:cNvGrpSpPr>
          <p:nvPr/>
        </p:nvGrpSpPr>
        <p:grpSpPr bwMode="auto">
          <a:xfrm>
            <a:off x="2464423" y="4031831"/>
            <a:ext cx="4115823" cy="397234"/>
            <a:chOff x="1008" y="4996"/>
            <a:chExt cx="2160" cy="227"/>
          </a:xfrm>
        </p:grpSpPr>
        <p:sp>
          <p:nvSpPr>
            <p:cNvPr id="92388" name="Rectangle 228"/>
            <p:cNvSpPr>
              <a:spLocks noChangeArrowheads="1"/>
            </p:cNvSpPr>
            <p:nvPr/>
          </p:nvSpPr>
          <p:spPr bwMode="auto">
            <a:xfrm>
              <a:off x="1008" y="5025"/>
              <a:ext cx="2053" cy="192"/>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89" name="Rectangle 229"/>
            <p:cNvSpPr>
              <a:spLocks noChangeArrowheads="1"/>
            </p:cNvSpPr>
            <p:nvPr/>
          </p:nvSpPr>
          <p:spPr bwMode="auto">
            <a:xfrm>
              <a:off x="1008" y="4996"/>
              <a:ext cx="2160" cy="227"/>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984" b="1">
                  <a:solidFill>
                    <a:srgbClr val="000000"/>
                  </a:solidFill>
                  <a:latin typeface="Courier New" pitchFamily="1" charset="0"/>
                </a:rPr>
                <a:t>0,</a:t>
              </a:r>
              <a:r>
                <a:rPr lang="en-US" sz="1323" b="1">
                  <a:solidFill>
                    <a:srgbClr val="000000"/>
                  </a:solidFill>
                  <a:latin typeface="Courier New" pitchFamily="1" charset="0"/>
                </a:rPr>
                <a:t> </a:t>
              </a:r>
              <a:r>
                <a:rPr lang="en-US" sz="1984" b="1">
                  <a:solidFill>
                    <a:srgbClr val="000000"/>
                  </a:solidFill>
                  <a:latin typeface="Courier New" pitchFamily="1" charset="0"/>
                </a:rPr>
                <a:t>1,</a:t>
              </a:r>
              <a:r>
                <a:rPr lang="en-US" sz="1323" b="1">
                  <a:solidFill>
                    <a:srgbClr val="000000"/>
                  </a:solidFill>
                  <a:latin typeface="Courier New" pitchFamily="1" charset="0"/>
                </a:rPr>
                <a:t> </a:t>
              </a:r>
              <a:r>
                <a:rPr lang="en-US" sz="1984" b="1">
                  <a:solidFill>
                    <a:srgbClr val="000000"/>
                  </a:solidFill>
                  <a:latin typeface="Courier New" pitchFamily="1" charset="0"/>
                </a:rPr>
                <a:t>2,</a:t>
              </a:r>
              <a:r>
                <a:rPr lang="en-US" sz="1323" b="1">
                  <a:solidFill>
                    <a:srgbClr val="000000"/>
                  </a:solidFill>
                  <a:latin typeface="Courier New" pitchFamily="1" charset="0"/>
                </a:rPr>
                <a:t> </a:t>
              </a:r>
              <a:r>
                <a:rPr lang="en-US" sz="1984" b="1">
                  <a:solidFill>
                    <a:srgbClr val="000000"/>
                  </a:solidFill>
                  <a:latin typeface="Courier New" pitchFamily="1" charset="0"/>
                </a:rPr>
                <a:t>3,</a:t>
              </a:r>
              <a:r>
                <a:rPr lang="en-US" sz="1323" b="1">
                  <a:solidFill>
                    <a:srgbClr val="000000"/>
                  </a:solidFill>
                  <a:latin typeface="Courier New" pitchFamily="1" charset="0"/>
                </a:rPr>
                <a:t> </a:t>
              </a:r>
              <a:r>
                <a:rPr lang="en-US" sz="1984" b="1">
                  <a:solidFill>
                    <a:srgbClr val="000000"/>
                  </a:solidFill>
                  <a:latin typeface="Courier New" pitchFamily="1" charset="0"/>
                </a:rPr>
                <a:t>4,</a:t>
              </a:r>
              <a:r>
                <a:rPr lang="en-US" sz="1323" b="1">
                  <a:solidFill>
                    <a:srgbClr val="000000"/>
                  </a:solidFill>
                  <a:latin typeface="Courier New" pitchFamily="1" charset="0"/>
                </a:rPr>
                <a:t> </a:t>
              </a:r>
              <a:r>
                <a:rPr lang="en-US" sz="1984" b="1">
                  <a:solidFill>
                    <a:srgbClr val="000000"/>
                  </a:solidFill>
                  <a:latin typeface="Courier New" pitchFamily="1" charset="0"/>
                </a:rPr>
                <a:t>5,</a:t>
              </a:r>
              <a:r>
                <a:rPr lang="en-US" sz="1323" b="1">
                  <a:solidFill>
                    <a:srgbClr val="000000"/>
                  </a:solidFill>
                  <a:latin typeface="Courier New" pitchFamily="1" charset="0"/>
                </a:rPr>
                <a:t> </a:t>
              </a:r>
              <a:r>
                <a:rPr lang="en-US" sz="1984" b="1">
                  <a:solidFill>
                    <a:srgbClr val="000000"/>
                  </a:solidFill>
                  <a:latin typeface="Courier New" pitchFamily="1" charset="0"/>
                </a:rPr>
                <a:t>6,</a:t>
              </a:r>
              <a:r>
                <a:rPr lang="en-US" sz="1323" b="1">
                  <a:solidFill>
                    <a:srgbClr val="000000"/>
                  </a:solidFill>
                  <a:latin typeface="Courier New" pitchFamily="1" charset="0"/>
                </a:rPr>
                <a:t> </a:t>
              </a:r>
              <a:r>
                <a:rPr lang="en-US" sz="1984" b="1">
                  <a:solidFill>
                    <a:srgbClr val="000000"/>
                  </a:solidFill>
                  <a:latin typeface="Courier New" pitchFamily="1" charset="0"/>
                </a:rPr>
                <a:t>7,</a:t>
              </a:r>
              <a:r>
                <a:rPr lang="en-US" sz="1323" b="1">
                  <a:solidFill>
                    <a:srgbClr val="000000"/>
                  </a:solidFill>
                  <a:latin typeface="Courier New" pitchFamily="1" charset="0"/>
                </a:rPr>
                <a:t> </a:t>
              </a:r>
              <a:r>
                <a:rPr lang="en-US" sz="1984" b="1">
                  <a:solidFill>
                    <a:srgbClr val="000000"/>
                  </a:solidFill>
                  <a:latin typeface="Courier New" pitchFamily="1" charset="0"/>
                </a:rPr>
                <a:t>8</a:t>
              </a:r>
            </a:p>
          </p:txBody>
        </p:sp>
      </p:grpSp>
      <p:grpSp>
        <p:nvGrpSpPr>
          <p:cNvPr id="92281" name="Group 230"/>
          <p:cNvGrpSpPr>
            <a:grpSpLocks/>
          </p:cNvGrpSpPr>
          <p:nvPr/>
        </p:nvGrpSpPr>
        <p:grpSpPr bwMode="auto">
          <a:xfrm>
            <a:off x="2464423" y="4031819"/>
            <a:ext cx="4115823" cy="397233"/>
            <a:chOff x="1008" y="5284"/>
            <a:chExt cx="2160" cy="227"/>
          </a:xfrm>
        </p:grpSpPr>
        <p:sp>
          <p:nvSpPr>
            <p:cNvPr id="92391" name="Rectangle 231"/>
            <p:cNvSpPr>
              <a:spLocks noChangeArrowheads="1"/>
            </p:cNvSpPr>
            <p:nvPr/>
          </p:nvSpPr>
          <p:spPr bwMode="auto">
            <a:xfrm>
              <a:off x="1008" y="5313"/>
              <a:ext cx="2053" cy="192"/>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92" name="Rectangle 232"/>
            <p:cNvSpPr>
              <a:spLocks noChangeArrowheads="1"/>
            </p:cNvSpPr>
            <p:nvPr/>
          </p:nvSpPr>
          <p:spPr bwMode="auto">
            <a:xfrm>
              <a:off x="1008" y="5284"/>
              <a:ext cx="2160" cy="227"/>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984" b="1">
                  <a:solidFill>
                    <a:srgbClr val="000000"/>
                  </a:solidFill>
                  <a:latin typeface="Courier New" pitchFamily="1" charset="0"/>
                </a:rPr>
                <a:t>0,</a:t>
              </a:r>
              <a:r>
                <a:rPr lang="en-US" sz="1323" b="1">
                  <a:solidFill>
                    <a:srgbClr val="000000"/>
                  </a:solidFill>
                  <a:latin typeface="Courier New" pitchFamily="1" charset="0"/>
                </a:rPr>
                <a:t> </a:t>
              </a:r>
              <a:r>
                <a:rPr lang="en-US" sz="1984" b="1">
                  <a:solidFill>
                    <a:srgbClr val="000000"/>
                  </a:solidFill>
                  <a:latin typeface="Courier New" pitchFamily="1" charset="0"/>
                </a:rPr>
                <a:t>1,</a:t>
              </a:r>
              <a:r>
                <a:rPr lang="en-US" sz="1323" b="1">
                  <a:solidFill>
                    <a:srgbClr val="000000"/>
                  </a:solidFill>
                  <a:latin typeface="Courier New" pitchFamily="1" charset="0"/>
                </a:rPr>
                <a:t> </a:t>
              </a:r>
              <a:r>
                <a:rPr lang="en-US" sz="1984" b="1">
                  <a:solidFill>
                    <a:srgbClr val="000000"/>
                  </a:solidFill>
                  <a:latin typeface="Courier New" pitchFamily="1" charset="0"/>
                </a:rPr>
                <a:t>2,</a:t>
              </a:r>
              <a:r>
                <a:rPr lang="en-US" sz="1323" b="1">
                  <a:solidFill>
                    <a:srgbClr val="000000"/>
                  </a:solidFill>
                  <a:latin typeface="Courier New" pitchFamily="1" charset="0"/>
                </a:rPr>
                <a:t> </a:t>
              </a:r>
              <a:r>
                <a:rPr lang="en-US" sz="1984" b="1">
                  <a:solidFill>
                    <a:srgbClr val="000000"/>
                  </a:solidFill>
                  <a:latin typeface="Courier New" pitchFamily="1" charset="0"/>
                </a:rPr>
                <a:t>3,</a:t>
              </a:r>
              <a:r>
                <a:rPr lang="en-US" sz="1323" b="1">
                  <a:solidFill>
                    <a:srgbClr val="000000"/>
                  </a:solidFill>
                  <a:latin typeface="Courier New" pitchFamily="1" charset="0"/>
                </a:rPr>
                <a:t> </a:t>
              </a:r>
              <a:r>
                <a:rPr lang="en-US" sz="1984" b="1">
                  <a:solidFill>
                    <a:srgbClr val="000000"/>
                  </a:solidFill>
                  <a:latin typeface="Courier New" pitchFamily="1" charset="0"/>
                </a:rPr>
                <a:t>4,</a:t>
              </a:r>
              <a:r>
                <a:rPr lang="en-US" sz="1323" b="1">
                  <a:solidFill>
                    <a:srgbClr val="000000"/>
                  </a:solidFill>
                  <a:latin typeface="Courier New" pitchFamily="1" charset="0"/>
                </a:rPr>
                <a:t> </a:t>
              </a:r>
              <a:r>
                <a:rPr lang="en-US" sz="1984" b="1">
                  <a:solidFill>
                    <a:srgbClr val="000000"/>
                  </a:solidFill>
                  <a:latin typeface="Courier New" pitchFamily="1" charset="0"/>
                </a:rPr>
                <a:t>5,</a:t>
              </a:r>
              <a:r>
                <a:rPr lang="en-US" sz="1323" b="1">
                  <a:solidFill>
                    <a:srgbClr val="000000"/>
                  </a:solidFill>
                  <a:latin typeface="Courier New" pitchFamily="1" charset="0"/>
                </a:rPr>
                <a:t> </a:t>
              </a:r>
              <a:r>
                <a:rPr lang="en-US" sz="1984" b="1">
                  <a:solidFill>
                    <a:srgbClr val="000000"/>
                  </a:solidFill>
                  <a:latin typeface="Courier New" pitchFamily="1" charset="0"/>
                </a:rPr>
                <a:t>6,</a:t>
              </a:r>
              <a:r>
                <a:rPr lang="en-US" sz="1323" b="1">
                  <a:solidFill>
                    <a:srgbClr val="000000"/>
                  </a:solidFill>
                  <a:latin typeface="Courier New" pitchFamily="1" charset="0"/>
                </a:rPr>
                <a:t> </a:t>
              </a:r>
              <a:r>
                <a:rPr lang="en-US" sz="1984" b="1">
                  <a:solidFill>
                    <a:srgbClr val="000000"/>
                  </a:solidFill>
                  <a:latin typeface="Courier New" pitchFamily="1" charset="0"/>
                </a:rPr>
                <a:t>7,</a:t>
              </a:r>
              <a:r>
                <a:rPr lang="en-US" sz="1323" b="1">
                  <a:solidFill>
                    <a:srgbClr val="000000"/>
                  </a:solidFill>
                  <a:latin typeface="Courier New" pitchFamily="1" charset="0"/>
                </a:rPr>
                <a:t> </a:t>
              </a:r>
              <a:r>
                <a:rPr lang="en-US" sz="1984" b="1">
                  <a:solidFill>
                    <a:srgbClr val="000000"/>
                  </a:solidFill>
                  <a:latin typeface="Courier New" pitchFamily="1" charset="0"/>
                </a:rPr>
                <a:t>8,</a:t>
              </a:r>
              <a:r>
                <a:rPr lang="en-US" sz="1323" b="1">
                  <a:solidFill>
                    <a:srgbClr val="000000"/>
                  </a:solidFill>
                  <a:latin typeface="Courier New" pitchFamily="1" charset="0"/>
                </a:rPr>
                <a:t> </a:t>
              </a:r>
              <a:r>
                <a:rPr lang="en-US" sz="1984" b="1">
                  <a:solidFill>
                    <a:srgbClr val="000000"/>
                  </a:solidFill>
                  <a:latin typeface="Courier New" pitchFamily="1" charset="0"/>
                </a:rPr>
                <a:t>9</a:t>
              </a:r>
            </a:p>
          </p:txBody>
        </p:sp>
      </p:grpSp>
      <p:sp>
        <p:nvSpPr>
          <p:cNvPr id="92393" name="Oval 233"/>
          <p:cNvSpPr>
            <a:spLocks noChangeArrowheads="1"/>
          </p:cNvSpPr>
          <p:nvPr/>
        </p:nvSpPr>
        <p:spPr bwMode="auto">
          <a:xfrm>
            <a:off x="8732654" y="4215569"/>
            <a:ext cx="82247" cy="82246"/>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cxnSp>
        <p:nvCxnSpPr>
          <p:cNvPr id="92394" name="AutoShape 234"/>
          <p:cNvCxnSpPr>
            <a:cxnSpLocks noChangeShapeType="1"/>
            <a:stCxn id="92393" idx="4"/>
            <a:endCxn id="92243" idx="1"/>
          </p:cNvCxnSpPr>
          <p:nvPr/>
        </p:nvCxnSpPr>
        <p:spPr bwMode="auto">
          <a:xfrm rot="5400000">
            <a:off x="4633455" y="1022831"/>
            <a:ext cx="866213" cy="7416181"/>
          </a:xfrm>
          <a:prstGeom prst="bentConnector4">
            <a:avLst>
              <a:gd name="adj1" fmla="val 51514"/>
              <a:gd name="adj2" fmla="val 103398"/>
            </a:avLst>
          </a:prstGeom>
          <a:noFill/>
          <a:ln w="9525">
            <a:solidFill>
              <a:schemeClr val="tx1"/>
            </a:solidFill>
            <a:miter lim="800000"/>
            <a:headEnd/>
            <a:tailEnd type="triangle" w="med" len="med"/>
          </a:ln>
          <a:effectLst/>
        </p:spPr>
      </p:cxnSp>
      <p:grpSp>
        <p:nvGrpSpPr>
          <p:cNvPr id="92284" name="Group 235"/>
          <p:cNvGrpSpPr>
            <a:grpSpLocks/>
          </p:cNvGrpSpPr>
          <p:nvPr/>
        </p:nvGrpSpPr>
        <p:grpSpPr bwMode="auto">
          <a:xfrm>
            <a:off x="672500" y="1566183"/>
            <a:ext cx="8854619" cy="2465643"/>
            <a:chOff x="384" y="895"/>
            <a:chExt cx="5060" cy="1409"/>
          </a:xfrm>
        </p:grpSpPr>
        <p:sp>
          <p:nvSpPr>
            <p:cNvPr id="92396" name="Rectangle 236"/>
            <p:cNvSpPr>
              <a:spLocks noChangeArrowheads="1"/>
            </p:cNvSpPr>
            <p:nvPr/>
          </p:nvSpPr>
          <p:spPr bwMode="auto">
            <a:xfrm>
              <a:off x="384" y="895"/>
              <a:ext cx="5060" cy="1409"/>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97" name="Text Box 237"/>
            <p:cNvSpPr txBox="1">
              <a:spLocks noChangeArrowheads="1"/>
            </p:cNvSpPr>
            <p:nvPr/>
          </p:nvSpPr>
          <p:spPr bwMode="auto">
            <a:xfrm>
              <a:off x="456" y="945"/>
              <a:ext cx="4905" cy="906"/>
            </a:xfrm>
            <a:prstGeom prst="rect">
              <a:avLst/>
            </a:prstGeom>
            <a:noFill/>
            <a:ln w="9525">
              <a:noFill/>
              <a:miter lim="800000"/>
              <a:headEnd/>
              <a:tailEnd/>
            </a:ln>
            <a:effectLst/>
          </p:spPr>
          <p:txBody>
            <a:bodyPr>
              <a:prstTxWarp prst="textNoShape">
                <a:avLst/>
              </a:prstTxWarp>
              <a:spAutoFit/>
            </a:bodyPr>
            <a:lstStyle/>
            <a:p>
              <a:pPr defTabSz="1007943" eaLnBrk="0">
                <a:lnSpc>
                  <a:spcPct val="110000"/>
                </a:lnSpc>
                <a:buClrTx/>
                <a:buSzTx/>
              </a:pPr>
              <a:r>
                <a:rPr lang="en-US" sz="1764" b="1">
                  <a:solidFill>
                    <a:srgbClr val="000000"/>
                  </a:solidFill>
                  <a:latin typeface="Courier New" pitchFamily="1" charset="0"/>
                </a:rPr>
                <a:t>private void reverseArray(int[] array) {</a:t>
              </a:r>
            </a:p>
            <a:p>
              <a:pPr defTabSz="1007943" eaLnBrk="0">
                <a:lnSpc>
                  <a:spcPct val="110000"/>
                </a:lnSpc>
                <a:buClrTx/>
                <a:buSzTx/>
              </a:pPr>
              <a:r>
                <a:rPr lang="en-US" sz="1764" b="1">
                  <a:solidFill>
                    <a:srgbClr val="000000"/>
                  </a:solidFill>
                  <a:latin typeface="Courier New" pitchFamily="1" charset="0"/>
                </a:rPr>
                <a:t>   for (int i = 0; i &lt; array.length / 2; i++) {</a:t>
              </a:r>
            </a:p>
            <a:p>
              <a:pPr defTabSz="1007943" eaLnBrk="0">
                <a:lnSpc>
                  <a:spcPct val="110000"/>
                </a:lnSpc>
                <a:buClrTx/>
                <a:buSzTx/>
              </a:pPr>
              <a:r>
                <a:rPr lang="en-US" sz="1764" b="1">
                  <a:solidFill>
                    <a:srgbClr val="000000"/>
                  </a:solidFill>
                  <a:latin typeface="Courier New" pitchFamily="1" charset="0"/>
                </a:rPr>
                <a:t>      swapElements(array, i, array.length - i - 1);</a:t>
              </a:r>
            </a:p>
            <a:p>
              <a:pPr defTabSz="1007943" eaLnBrk="0">
                <a:lnSpc>
                  <a:spcPct val="110000"/>
                </a:lnSpc>
                <a:buClrTx/>
                <a:buSzTx/>
              </a:pPr>
              <a:r>
                <a:rPr lang="en-US" sz="1764" b="1">
                  <a:solidFill>
                    <a:srgbClr val="000000"/>
                  </a:solidFill>
                  <a:latin typeface="Courier New" pitchFamily="1" charset="0"/>
                </a:rPr>
                <a:t>   }</a:t>
              </a:r>
            </a:p>
            <a:p>
              <a:pPr defTabSz="1007943" eaLnBrk="0">
                <a:lnSpc>
                  <a:spcPct val="110000"/>
                </a:lnSpc>
                <a:buClrTx/>
                <a:buSzTx/>
              </a:pPr>
              <a:r>
                <a:rPr lang="en-US" sz="1764" b="1">
                  <a:solidFill>
                    <a:srgbClr val="000000"/>
                  </a:solidFill>
                  <a:latin typeface="Courier New" pitchFamily="1" charset="0"/>
                </a:rPr>
                <a:t>}</a:t>
              </a:r>
              <a:endParaRPr sz="1764" b="1" noProof="1">
                <a:solidFill>
                  <a:srgbClr val="000000"/>
                </a:solidFill>
                <a:latin typeface="Courier New" pitchFamily="1" charset="0"/>
              </a:endParaRPr>
            </a:p>
          </p:txBody>
        </p:sp>
        <p:sp>
          <p:nvSpPr>
            <p:cNvPr id="92398" name="Rectangle 238"/>
            <p:cNvSpPr>
              <a:spLocks noChangeArrowheads="1"/>
            </p:cNvSpPr>
            <p:nvPr/>
          </p:nvSpPr>
          <p:spPr bwMode="auto">
            <a:xfrm>
              <a:off x="4704" y="2010"/>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99" name="Text Box 239"/>
            <p:cNvSpPr txBox="1">
              <a:spLocks noChangeArrowheads="1"/>
            </p:cNvSpPr>
            <p:nvPr/>
          </p:nvSpPr>
          <p:spPr bwMode="auto">
            <a:xfrm>
              <a:off x="4680" y="1826"/>
              <a:ext cx="752"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array</a:t>
              </a:r>
            </a:p>
          </p:txBody>
        </p:sp>
        <p:sp>
          <p:nvSpPr>
            <p:cNvPr id="92400" name="Rectangle 240"/>
            <p:cNvSpPr>
              <a:spLocks noChangeArrowheads="1"/>
            </p:cNvSpPr>
            <p:nvPr/>
          </p:nvSpPr>
          <p:spPr bwMode="auto">
            <a:xfrm>
              <a:off x="3912" y="2010"/>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01" name="Text Box 241"/>
            <p:cNvSpPr txBox="1">
              <a:spLocks noChangeArrowheads="1"/>
            </p:cNvSpPr>
            <p:nvPr/>
          </p:nvSpPr>
          <p:spPr bwMode="auto">
            <a:xfrm>
              <a:off x="3888" y="1826"/>
              <a:ext cx="680"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i</a:t>
              </a:r>
            </a:p>
          </p:txBody>
        </p:sp>
      </p:grpSp>
      <p:sp>
        <p:nvSpPr>
          <p:cNvPr id="92402" name="Rectangle 242"/>
          <p:cNvSpPr>
            <a:spLocks noChangeArrowheads="1"/>
          </p:cNvSpPr>
          <p:nvPr/>
        </p:nvSpPr>
        <p:spPr bwMode="auto">
          <a:xfrm>
            <a:off x="1232475" y="2035163"/>
            <a:ext cx="6243732" cy="288737"/>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03" name="Rectangle 243"/>
          <p:cNvSpPr>
            <a:spLocks noChangeArrowheads="1"/>
          </p:cNvSpPr>
          <p:nvPr/>
        </p:nvSpPr>
        <p:spPr bwMode="auto">
          <a:xfrm>
            <a:off x="1652458" y="2323899"/>
            <a:ext cx="6266481" cy="302738"/>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04" name="Oval 244"/>
          <p:cNvSpPr>
            <a:spLocks noChangeArrowheads="1"/>
          </p:cNvSpPr>
          <p:nvPr/>
        </p:nvSpPr>
        <p:spPr bwMode="auto">
          <a:xfrm>
            <a:off x="8732654" y="3695841"/>
            <a:ext cx="82247" cy="82247"/>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cxnSp>
        <p:nvCxnSpPr>
          <p:cNvPr id="92405" name="AutoShape 245"/>
          <p:cNvCxnSpPr>
            <a:cxnSpLocks noChangeShapeType="1"/>
            <a:stCxn id="92404" idx="4"/>
            <a:endCxn id="92243" idx="1"/>
          </p:cNvCxnSpPr>
          <p:nvPr/>
        </p:nvCxnSpPr>
        <p:spPr bwMode="auto">
          <a:xfrm rot="5400000">
            <a:off x="4373591" y="762967"/>
            <a:ext cx="1385940" cy="7416181"/>
          </a:xfrm>
          <a:prstGeom prst="bentConnector4">
            <a:avLst>
              <a:gd name="adj1" fmla="val 58838"/>
              <a:gd name="adj2" fmla="val 103398"/>
            </a:avLst>
          </a:prstGeom>
          <a:noFill/>
          <a:ln w="9525">
            <a:solidFill>
              <a:schemeClr val="tx1"/>
            </a:solidFill>
            <a:miter lim="800000"/>
            <a:headEnd/>
            <a:tailEnd type="triangle" w="med" len="med"/>
          </a:ln>
          <a:effectLst/>
        </p:spPr>
      </p:cxnSp>
      <p:grpSp>
        <p:nvGrpSpPr>
          <p:cNvPr id="92287" name="Group 246"/>
          <p:cNvGrpSpPr>
            <a:grpSpLocks/>
          </p:cNvGrpSpPr>
          <p:nvPr/>
        </p:nvGrpSpPr>
        <p:grpSpPr bwMode="auto">
          <a:xfrm>
            <a:off x="7000229" y="3513844"/>
            <a:ext cx="747218" cy="404233"/>
            <a:chOff x="784" y="2552"/>
            <a:chExt cx="427" cy="231"/>
          </a:xfrm>
        </p:grpSpPr>
        <p:sp>
          <p:nvSpPr>
            <p:cNvPr id="92407" name="Rectangle 247"/>
            <p:cNvSpPr>
              <a:spLocks noChangeArrowheads="1"/>
            </p:cNvSpPr>
            <p:nvPr/>
          </p:nvSpPr>
          <p:spPr bwMode="auto">
            <a:xfrm>
              <a:off x="808"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08" name="Rectangle 248"/>
            <p:cNvSpPr>
              <a:spLocks noChangeArrowheads="1"/>
            </p:cNvSpPr>
            <p:nvPr/>
          </p:nvSpPr>
          <p:spPr bwMode="auto">
            <a:xfrm>
              <a:off x="784"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0</a:t>
              </a:r>
            </a:p>
          </p:txBody>
        </p:sp>
      </p:grpSp>
      <p:grpSp>
        <p:nvGrpSpPr>
          <p:cNvPr id="92290" name="Group 249"/>
          <p:cNvGrpSpPr>
            <a:grpSpLocks/>
          </p:cNvGrpSpPr>
          <p:nvPr/>
        </p:nvGrpSpPr>
        <p:grpSpPr bwMode="auto">
          <a:xfrm>
            <a:off x="7000229" y="3513844"/>
            <a:ext cx="747218" cy="404233"/>
            <a:chOff x="1205" y="2552"/>
            <a:chExt cx="427" cy="231"/>
          </a:xfrm>
        </p:grpSpPr>
        <p:sp>
          <p:nvSpPr>
            <p:cNvPr id="92410" name="Rectangle 250"/>
            <p:cNvSpPr>
              <a:spLocks noChangeArrowheads="1"/>
            </p:cNvSpPr>
            <p:nvPr/>
          </p:nvSpPr>
          <p:spPr bwMode="auto">
            <a:xfrm>
              <a:off x="1229"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11" name="Rectangle 251"/>
            <p:cNvSpPr>
              <a:spLocks noChangeArrowheads="1"/>
            </p:cNvSpPr>
            <p:nvPr/>
          </p:nvSpPr>
          <p:spPr bwMode="auto">
            <a:xfrm>
              <a:off x="1205"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1</a:t>
              </a:r>
            </a:p>
          </p:txBody>
        </p:sp>
      </p:grpSp>
      <p:grpSp>
        <p:nvGrpSpPr>
          <p:cNvPr id="92293" name="Group 252"/>
          <p:cNvGrpSpPr>
            <a:grpSpLocks/>
          </p:cNvGrpSpPr>
          <p:nvPr/>
        </p:nvGrpSpPr>
        <p:grpSpPr bwMode="auto">
          <a:xfrm>
            <a:off x="7000229" y="3513844"/>
            <a:ext cx="747218" cy="404233"/>
            <a:chOff x="1640" y="2552"/>
            <a:chExt cx="427" cy="231"/>
          </a:xfrm>
        </p:grpSpPr>
        <p:sp>
          <p:nvSpPr>
            <p:cNvPr id="92413" name="Rectangle 253"/>
            <p:cNvSpPr>
              <a:spLocks noChangeArrowheads="1"/>
            </p:cNvSpPr>
            <p:nvPr/>
          </p:nvSpPr>
          <p:spPr bwMode="auto">
            <a:xfrm>
              <a:off x="166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14" name="Rectangle 254"/>
            <p:cNvSpPr>
              <a:spLocks noChangeArrowheads="1"/>
            </p:cNvSpPr>
            <p:nvPr/>
          </p:nvSpPr>
          <p:spPr bwMode="auto">
            <a:xfrm>
              <a:off x="1640"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2</a:t>
              </a:r>
            </a:p>
          </p:txBody>
        </p:sp>
      </p:grpSp>
      <p:grpSp>
        <p:nvGrpSpPr>
          <p:cNvPr id="92296" name="Group 255"/>
          <p:cNvGrpSpPr>
            <a:grpSpLocks/>
          </p:cNvGrpSpPr>
          <p:nvPr/>
        </p:nvGrpSpPr>
        <p:grpSpPr bwMode="auto">
          <a:xfrm>
            <a:off x="7000229" y="3513844"/>
            <a:ext cx="747218" cy="404233"/>
            <a:chOff x="2080" y="2552"/>
            <a:chExt cx="427" cy="231"/>
          </a:xfrm>
        </p:grpSpPr>
        <p:sp>
          <p:nvSpPr>
            <p:cNvPr id="92416" name="Rectangle 256"/>
            <p:cNvSpPr>
              <a:spLocks noChangeArrowheads="1"/>
            </p:cNvSpPr>
            <p:nvPr/>
          </p:nvSpPr>
          <p:spPr bwMode="auto">
            <a:xfrm>
              <a:off x="210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17" name="Rectangle 257"/>
            <p:cNvSpPr>
              <a:spLocks noChangeArrowheads="1"/>
            </p:cNvSpPr>
            <p:nvPr/>
          </p:nvSpPr>
          <p:spPr bwMode="auto">
            <a:xfrm>
              <a:off x="2080"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3</a:t>
              </a:r>
            </a:p>
          </p:txBody>
        </p:sp>
      </p:grpSp>
      <p:grpSp>
        <p:nvGrpSpPr>
          <p:cNvPr id="92299" name="Group 258"/>
          <p:cNvGrpSpPr>
            <a:grpSpLocks/>
          </p:cNvGrpSpPr>
          <p:nvPr/>
        </p:nvGrpSpPr>
        <p:grpSpPr bwMode="auto">
          <a:xfrm>
            <a:off x="7000229" y="3513844"/>
            <a:ext cx="747218" cy="404233"/>
            <a:chOff x="2509" y="2552"/>
            <a:chExt cx="427" cy="231"/>
          </a:xfrm>
        </p:grpSpPr>
        <p:sp>
          <p:nvSpPr>
            <p:cNvPr id="92419" name="Rectangle 259"/>
            <p:cNvSpPr>
              <a:spLocks noChangeArrowheads="1"/>
            </p:cNvSpPr>
            <p:nvPr/>
          </p:nvSpPr>
          <p:spPr bwMode="auto">
            <a:xfrm>
              <a:off x="2533"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20" name="Rectangle 260"/>
            <p:cNvSpPr>
              <a:spLocks noChangeArrowheads="1"/>
            </p:cNvSpPr>
            <p:nvPr/>
          </p:nvSpPr>
          <p:spPr bwMode="auto">
            <a:xfrm>
              <a:off x="2509"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4</a:t>
              </a:r>
            </a:p>
          </p:txBody>
        </p:sp>
      </p:grpSp>
      <p:grpSp>
        <p:nvGrpSpPr>
          <p:cNvPr id="92302" name="Group 261"/>
          <p:cNvGrpSpPr>
            <a:grpSpLocks/>
          </p:cNvGrpSpPr>
          <p:nvPr/>
        </p:nvGrpSpPr>
        <p:grpSpPr bwMode="auto">
          <a:xfrm>
            <a:off x="7000229" y="3513844"/>
            <a:ext cx="747218" cy="404233"/>
            <a:chOff x="2936" y="2552"/>
            <a:chExt cx="427" cy="231"/>
          </a:xfrm>
        </p:grpSpPr>
        <p:sp>
          <p:nvSpPr>
            <p:cNvPr id="92422" name="Rectangle 262"/>
            <p:cNvSpPr>
              <a:spLocks noChangeArrowheads="1"/>
            </p:cNvSpPr>
            <p:nvPr/>
          </p:nvSpPr>
          <p:spPr bwMode="auto">
            <a:xfrm>
              <a:off x="2960"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23" name="Rectangle 263"/>
            <p:cNvSpPr>
              <a:spLocks noChangeArrowheads="1"/>
            </p:cNvSpPr>
            <p:nvPr/>
          </p:nvSpPr>
          <p:spPr bwMode="auto">
            <a:xfrm>
              <a:off x="2936"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5</a:t>
              </a:r>
            </a:p>
          </p:txBody>
        </p:sp>
      </p:grpSp>
      <p:grpSp>
        <p:nvGrpSpPr>
          <p:cNvPr id="92305" name="Group 264"/>
          <p:cNvGrpSpPr>
            <a:grpSpLocks/>
          </p:cNvGrpSpPr>
          <p:nvPr/>
        </p:nvGrpSpPr>
        <p:grpSpPr bwMode="auto">
          <a:xfrm>
            <a:off x="861492" y="2033413"/>
            <a:ext cx="8854619" cy="2250403"/>
            <a:chOff x="492" y="1162"/>
            <a:chExt cx="5060" cy="1286"/>
          </a:xfrm>
        </p:grpSpPr>
        <p:sp>
          <p:nvSpPr>
            <p:cNvPr id="92425" name="Rectangle 265"/>
            <p:cNvSpPr>
              <a:spLocks noChangeArrowheads="1"/>
            </p:cNvSpPr>
            <p:nvPr/>
          </p:nvSpPr>
          <p:spPr bwMode="auto">
            <a:xfrm>
              <a:off x="492" y="1162"/>
              <a:ext cx="5060" cy="1286"/>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26" name="Text Box 266"/>
            <p:cNvSpPr txBox="1">
              <a:spLocks noChangeArrowheads="1"/>
            </p:cNvSpPr>
            <p:nvPr/>
          </p:nvSpPr>
          <p:spPr bwMode="auto">
            <a:xfrm>
              <a:off x="564" y="1203"/>
              <a:ext cx="4905" cy="906"/>
            </a:xfrm>
            <a:prstGeom prst="rect">
              <a:avLst/>
            </a:prstGeom>
            <a:noFill/>
            <a:ln w="9525">
              <a:noFill/>
              <a:miter lim="800000"/>
              <a:headEnd/>
              <a:tailEnd/>
            </a:ln>
            <a:effectLst/>
          </p:spPr>
          <p:txBody>
            <a:bodyPr>
              <a:prstTxWarp prst="textNoShape">
                <a:avLst/>
              </a:prstTxWarp>
              <a:spAutoFit/>
            </a:bodyPr>
            <a:lstStyle/>
            <a:p>
              <a:pPr defTabSz="1007943" eaLnBrk="0">
                <a:lnSpc>
                  <a:spcPct val="110000"/>
                </a:lnSpc>
                <a:buClrTx/>
                <a:buSzTx/>
              </a:pPr>
              <a:r>
                <a:rPr lang="en-US" sz="1764" b="1">
                  <a:solidFill>
                    <a:srgbClr val="000000"/>
                  </a:solidFill>
                  <a:latin typeface="Courier New" pitchFamily="1" charset="0"/>
                </a:rPr>
                <a:t>private void swapElements(int[] array, int p1, int p2) {</a:t>
              </a:r>
            </a:p>
            <a:p>
              <a:pPr defTabSz="1007943" eaLnBrk="0">
                <a:lnSpc>
                  <a:spcPct val="110000"/>
                </a:lnSpc>
                <a:buClrTx/>
                <a:buSzTx/>
              </a:pPr>
              <a:r>
                <a:rPr lang="en-US" sz="1764" b="1">
                  <a:solidFill>
                    <a:srgbClr val="000000"/>
                  </a:solidFill>
                  <a:latin typeface="Courier New" pitchFamily="1" charset="0"/>
                </a:rPr>
                <a:t>   int temp = array[p1];</a:t>
              </a:r>
            </a:p>
            <a:p>
              <a:pPr defTabSz="1007943" eaLnBrk="0">
                <a:lnSpc>
                  <a:spcPct val="110000"/>
                </a:lnSpc>
                <a:buClrTx/>
                <a:buSzTx/>
              </a:pPr>
              <a:r>
                <a:rPr lang="en-US" sz="1764" b="1">
                  <a:solidFill>
                    <a:srgbClr val="000000"/>
                  </a:solidFill>
                  <a:latin typeface="Courier New" pitchFamily="1" charset="0"/>
                </a:rPr>
                <a:t>   array[p1] = array[p2];</a:t>
              </a:r>
            </a:p>
            <a:p>
              <a:pPr defTabSz="1007943" eaLnBrk="0">
                <a:lnSpc>
                  <a:spcPct val="110000"/>
                </a:lnSpc>
                <a:buClrTx/>
                <a:buSzTx/>
              </a:pPr>
              <a:r>
                <a:rPr lang="en-US" sz="1764" b="1">
                  <a:solidFill>
                    <a:srgbClr val="000000"/>
                  </a:solidFill>
                  <a:latin typeface="Courier New" pitchFamily="1" charset="0"/>
                </a:rPr>
                <a:t>   array[p2] = temp;</a:t>
              </a:r>
            </a:p>
            <a:p>
              <a:pPr defTabSz="1007943" eaLnBrk="0">
                <a:lnSpc>
                  <a:spcPct val="110000"/>
                </a:lnSpc>
                <a:buClrTx/>
                <a:buSzTx/>
              </a:pPr>
              <a:r>
                <a:rPr lang="en-US" sz="1764" b="1">
                  <a:solidFill>
                    <a:srgbClr val="000000"/>
                  </a:solidFill>
                  <a:latin typeface="Courier New" pitchFamily="1" charset="0"/>
                </a:rPr>
                <a:t>}</a:t>
              </a:r>
              <a:endParaRPr sz="1764" b="1" noProof="1">
                <a:solidFill>
                  <a:srgbClr val="000000"/>
                </a:solidFill>
                <a:latin typeface="Courier New" pitchFamily="1" charset="0"/>
              </a:endParaRPr>
            </a:p>
          </p:txBody>
        </p:sp>
        <p:sp>
          <p:nvSpPr>
            <p:cNvPr id="92427" name="Rectangle 267"/>
            <p:cNvSpPr>
              <a:spLocks noChangeArrowheads="1"/>
            </p:cNvSpPr>
            <p:nvPr/>
          </p:nvSpPr>
          <p:spPr bwMode="auto">
            <a:xfrm>
              <a:off x="4812" y="2154"/>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28" name="Text Box 268"/>
            <p:cNvSpPr txBox="1">
              <a:spLocks noChangeArrowheads="1"/>
            </p:cNvSpPr>
            <p:nvPr/>
          </p:nvSpPr>
          <p:spPr bwMode="auto">
            <a:xfrm>
              <a:off x="4788" y="1970"/>
              <a:ext cx="752"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array</a:t>
              </a:r>
            </a:p>
          </p:txBody>
        </p:sp>
        <p:sp>
          <p:nvSpPr>
            <p:cNvPr id="92429" name="Rectangle 269"/>
            <p:cNvSpPr>
              <a:spLocks noChangeArrowheads="1"/>
            </p:cNvSpPr>
            <p:nvPr/>
          </p:nvSpPr>
          <p:spPr bwMode="auto">
            <a:xfrm>
              <a:off x="4020" y="2154"/>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1984">
                  <a:solidFill>
                    <a:srgbClr val="000000"/>
                  </a:solidFill>
                  <a:latin typeface="Times New Roman" pitchFamily="1" charset="0"/>
                </a:rPr>
                <a:t>9</a:t>
              </a:r>
            </a:p>
          </p:txBody>
        </p:sp>
        <p:sp>
          <p:nvSpPr>
            <p:cNvPr id="92430" name="Text Box 270"/>
            <p:cNvSpPr txBox="1">
              <a:spLocks noChangeArrowheads="1"/>
            </p:cNvSpPr>
            <p:nvPr/>
          </p:nvSpPr>
          <p:spPr bwMode="auto">
            <a:xfrm>
              <a:off x="3996" y="1970"/>
              <a:ext cx="680"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p2</a:t>
              </a:r>
            </a:p>
          </p:txBody>
        </p:sp>
        <p:sp>
          <p:nvSpPr>
            <p:cNvPr id="92431" name="Rectangle 271"/>
            <p:cNvSpPr>
              <a:spLocks noChangeArrowheads="1"/>
            </p:cNvSpPr>
            <p:nvPr/>
          </p:nvSpPr>
          <p:spPr bwMode="auto">
            <a:xfrm>
              <a:off x="3220" y="2154"/>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1984">
                  <a:solidFill>
                    <a:srgbClr val="000000"/>
                  </a:solidFill>
                  <a:latin typeface="Times New Roman" pitchFamily="1" charset="0"/>
                </a:rPr>
                <a:t>0</a:t>
              </a:r>
            </a:p>
          </p:txBody>
        </p:sp>
        <p:sp>
          <p:nvSpPr>
            <p:cNvPr id="92432" name="Text Box 272"/>
            <p:cNvSpPr txBox="1">
              <a:spLocks noChangeArrowheads="1"/>
            </p:cNvSpPr>
            <p:nvPr/>
          </p:nvSpPr>
          <p:spPr bwMode="auto">
            <a:xfrm>
              <a:off x="3196" y="1970"/>
              <a:ext cx="680"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p1</a:t>
              </a:r>
            </a:p>
          </p:txBody>
        </p:sp>
        <p:sp>
          <p:nvSpPr>
            <p:cNvPr id="92433" name="Rectangle 273"/>
            <p:cNvSpPr>
              <a:spLocks noChangeArrowheads="1"/>
            </p:cNvSpPr>
            <p:nvPr/>
          </p:nvSpPr>
          <p:spPr bwMode="auto">
            <a:xfrm>
              <a:off x="2420" y="2154"/>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34" name="Text Box 274"/>
            <p:cNvSpPr txBox="1">
              <a:spLocks noChangeArrowheads="1"/>
            </p:cNvSpPr>
            <p:nvPr/>
          </p:nvSpPr>
          <p:spPr bwMode="auto">
            <a:xfrm>
              <a:off x="2396" y="1970"/>
              <a:ext cx="680"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temp</a:t>
              </a:r>
            </a:p>
          </p:txBody>
        </p:sp>
      </p:grpSp>
      <p:sp>
        <p:nvSpPr>
          <p:cNvPr id="92435" name="Rectangle 275"/>
          <p:cNvSpPr>
            <a:spLocks noChangeArrowheads="1"/>
          </p:cNvSpPr>
          <p:nvPr/>
        </p:nvSpPr>
        <p:spPr bwMode="auto">
          <a:xfrm>
            <a:off x="1421468" y="2486644"/>
            <a:ext cx="2967872" cy="288737"/>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36" name="Rectangle 276"/>
          <p:cNvSpPr>
            <a:spLocks noChangeArrowheads="1"/>
          </p:cNvSpPr>
          <p:nvPr/>
        </p:nvSpPr>
        <p:spPr bwMode="auto">
          <a:xfrm>
            <a:off x="1421468" y="2794630"/>
            <a:ext cx="3139365" cy="288737"/>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37" name="Rectangle 277"/>
          <p:cNvSpPr>
            <a:spLocks noChangeArrowheads="1"/>
          </p:cNvSpPr>
          <p:nvPr/>
        </p:nvSpPr>
        <p:spPr bwMode="auto">
          <a:xfrm>
            <a:off x="1421467" y="3088618"/>
            <a:ext cx="2428896" cy="281737"/>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38" name="Rectangle 278"/>
          <p:cNvSpPr>
            <a:spLocks noChangeArrowheads="1"/>
          </p:cNvSpPr>
          <p:nvPr/>
        </p:nvSpPr>
        <p:spPr bwMode="auto">
          <a:xfrm>
            <a:off x="4389341" y="3769338"/>
            <a:ext cx="747218" cy="397673"/>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0</a:t>
            </a:r>
          </a:p>
        </p:txBody>
      </p:sp>
      <p:sp>
        <p:nvSpPr>
          <p:cNvPr id="92439" name="Oval 279"/>
          <p:cNvSpPr>
            <a:spLocks noChangeArrowheads="1"/>
          </p:cNvSpPr>
          <p:nvPr/>
        </p:nvSpPr>
        <p:spPr bwMode="auto">
          <a:xfrm>
            <a:off x="8928645" y="3947830"/>
            <a:ext cx="82247" cy="82247"/>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cxnSp>
        <p:nvCxnSpPr>
          <p:cNvPr id="92440" name="AutoShape 280"/>
          <p:cNvCxnSpPr>
            <a:cxnSpLocks noChangeShapeType="1"/>
            <a:stCxn id="92439" idx="4"/>
            <a:endCxn id="92243" idx="1"/>
          </p:cNvCxnSpPr>
          <p:nvPr/>
        </p:nvCxnSpPr>
        <p:spPr bwMode="auto">
          <a:xfrm rot="5400000">
            <a:off x="4597582" y="790966"/>
            <a:ext cx="1133951" cy="7612173"/>
          </a:xfrm>
          <a:prstGeom prst="bentConnector4">
            <a:avLst>
              <a:gd name="adj1" fmla="val 49995"/>
              <a:gd name="adj2" fmla="val 103310"/>
            </a:avLst>
          </a:prstGeom>
          <a:noFill/>
          <a:ln w="9525">
            <a:solidFill>
              <a:schemeClr val="tx1"/>
            </a:solidFill>
            <a:miter lim="800000"/>
            <a:headEnd/>
            <a:tailEnd type="triangle" w="med" len="med"/>
          </a:ln>
          <a:effectLst/>
        </p:spPr>
      </p:cxnSp>
      <p:grpSp>
        <p:nvGrpSpPr>
          <p:cNvPr id="92308" name="Group 281"/>
          <p:cNvGrpSpPr>
            <a:grpSpLocks/>
          </p:cNvGrpSpPr>
          <p:nvPr/>
        </p:nvGrpSpPr>
        <p:grpSpPr bwMode="auto">
          <a:xfrm>
            <a:off x="420510" y="1091953"/>
            <a:ext cx="9407596" cy="4626801"/>
            <a:chOff x="240" y="624"/>
            <a:chExt cx="5376" cy="2644"/>
          </a:xfrm>
        </p:grpSpPr>
        <p:sp>
          <p:nvSpPr>
            <p:cNvPr id="92442" name="Rectangle 282"/>
            <p:cNvSpPr>
              <a:spLocks noChangeArrowheads="1"/>
            </p:cNvSpPr>
            <p:nvPr/>
          </p:nvSpPr>
          <p:spPr bwMode="auto">
            <a:xfrm>
              <a:off x="240" y="624"/>
              <a:ext cx="5376" cy="2640"/>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43" name="Rectangle 283"/>
            <p:cNvSpPr>
              <a:spLocks noChangeArrowheads="1"/>
            </p:cNvSpPr>
            <p:nvPr/>
          </p:nvSpPr>
          <p:spPr bwMode="auto">
            <a:xfrm>
              <a:off x="280" y="648"/>
              <a:ext cx="5060" cy="1563"/>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44" name="Text Box 284"/>
            <p:cNvSpPr txBox="1">
              <a:spLocks noChangeArrowheads="1"/>
            </p:cNvSpPr>
            <p:nvPr/>
          </p:nvSpPr>
          <p:spPr bwMode="auto">
            <a:xfrm>
              <a:off x="352" y="688"/>
              <a:ext cx="5016" cy="1247"/>
            </a:xfrm>
            <a:prstGeom prst="rect">
              <a:avLst/>
            </a:prstGeom>
            <a:noFill/>
            <a:ln w="9525">
              <a:noFill/>
              <a:miter lim="800000"/>
              <a:headEnd/>
              <a:tailEnd/>
            </a:ln>
            <a:effectLst/>
          </p:spPr>
          <p:txBody>
            <a:bodyPr>
              <a:prstTxWarp prst="textNoShape">
                <a:avLst/>
              </a:prstTxWarp>
              <a:spAutoFit/>
            </a:bodyPr>
            <a:lstStyle/>
            <a:p>
              <a:pPr defTabSz="1007943" eaLnBrk="0">
                <a:lnSpc>
                  <a:spcPct val="110000"/>
                </a:lnSpc>
                <a:buClrTx/>
                <a:buSzTx/>
              </a:pPr>
              <a:r>
                <a:rPr sz="1764" b="1" noProof="1">
                  <a:solidFill>
                    <a:srgbClr val="000000"/>
                  </a:solidFill>
                  <a:latin typeface="Courier New" pitchFamily="1" charset="0"/>
                </a:rPr>
                <a:t>public void run() {</a:t>
              </a:r>
            </a:p>
            <a:p>
              <a:pPr defTabSz="1007943" eaLnBrk="0">
                <a:lnSpc>
                  <a:spcPct val="110000"/>
                </a:lnSpc>
                <a:buClrTx/>
                <a:buSzTx/>
              </a:pPr>
              <a:r>
                <a:rPr sz="1764" b="1" noProof="1">
                  <a:solidFill>
                    <a:srgbClr val="000000"/>
                  </a:solidFill>
                  <a:latin typeface="Courier New" pitchFamily="1" charset="0"/>
                </a:rPr>
                <a:t>   int n = readInt("Enter number of elements: ");</a:t>
              </a:r>
            </a:p>
            <a:p>
              <a:pPr defTabSz="1007943" eaLnBrk="0">
                <a:lnSpc>
                  <a:spcPct val="110000"/>
                </a:lnSpc>
                <a:buClrTx/>
                <a:buSzTx/>
              </a:pPr>
              <a:r>
                <a:rPr sz="1764" b="1" noProof="1">
                  <a:solidFill>
                    <a:srgbClr val="000000"/>
                  </a:solidFill>
                  <a:latin typeface="Courier New" pitchFamily="1" charset="0"/>
                </a:rPr>
                <a:t>   int[] intArray = createIndexArray(n);</a:t>
              </a:r>
            </a:p>
            <a:p>
              <a:pPr defTabSz="1007943" eaLnBrk="0">
                <a:lnSpc>
                  <a:spcPct val="110000"/>
                </a:lnSpc>
                <a:buClrTx/>
                <a:buSzTx/>
              </a:pPr>
              <a:r>
                <a:rPr sz="1764" b="1" noProof="1">
                  <a:solidFill>
                    <a:srgbClr val="000000"/>
                  </a:solidFill>
                  <a:latin typeface="Courier New" pitchFamily="1" charset="0"/>
                </a:rPr>
                <a:t>   println("Forward: " + arrayToString(intArray));</a:t>
              </a:r>
            </a:p>
            <a:p>
              <a:pPr defTabSz="1007943" eaLnBrk="0">
                <a:lnSpc>
                  <a:spcPct val="110000"/>
                </a:lnSpc>
                <a:buClrTx/>
                <a:buSzTx/>
              </a:pPr>
              <a:r>
                <a:rPr sz="1764" b="1" noProof="1">
                  <a:solidFill>
                    <a:srgbClr val="000000"/>
                  </a:solidFill>
                  <a:latin typeface="Courier New" pitchFamily="1" charset="0"/>
                </a:rPr>
                <a:t>   reverseArray(intArray);</a:t>
              </a:r>
            </a:p>
            <a:p>
              <a:pPr defTabSz="1007943" eaLnBrk="0">
                <a:lnSpc>
                  <a:spcPct val="110000"/>
                </a:lnSpc>
                <a:buClrTx/>
                <a:buSzTx/>
              </a:pPr>
              <a:r>
                <a:rPr sz="1764" b="1" noProof="1">
                  <a:solidFill>
                    <a:srgbClr val="000000"/>
                  </a:solidFill>
                  <a:latin typeface="Courier New" pitchFamily="1" charset="0"/>
                </a:rPr>
                <a:t>   println("Reverse: " + arrayToString(intArray));</a:t>
              </a:r>
            </a:p>
            <a:p>
              <a:pPr defTabSz="1007943" eaLnBrk="0">
                <a:lnSpc>
                  <a:spcPct val="110000"/>
                </a:lnSpc>
                <a:buClrTx/>
                <a:buSzTx/>
              </a:pPr>
              <a:r>
                <a:rPr sz="1764" b="1" noProof="1">
                  <a:solidFill>
                    <a:srgbClr val="000000"/>
                  </a:solidFill>
                  <a:latin typeface="Courier New" pitchFamily="1" charset="0"/>
                </a:rPr>
                <a:t>}</a:t>
              </a:r>
            </a:p>
          </p:txBody>
        </p:sp>
        <p:sp>
          <p:nvSpPr>
            <p:cNvPr id="92445" name="Rectangle 285"/>
            <p:cNvSpPr>
              <a:spLocks noChangeArrowheads="1"/>
            </p:cNvSpPr>
            <p:nvPr/>
          </p:nvSpPr>
          <p:spPr bwMode="auto">
            <a:xfrm>
              <a:off x="3856" y="1888"/>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46" name="Text Box 286"/>
            <p:cNvSpPr txBox="1">
              <a:spLocks noChangeArrowheads="1"/>
            </p:cNvSpPr>
            <p:nvPr/>
          </p:nvSpPr>
          <p:spPr bwMode="auto">
            <a:xfrm>
              <a:off x="3832" y="1704"/>
              <a:ext cx="680"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n</a:t>
              </a:r>
            </a:p>
          </p:txBody>
        </p:sp>
        <p:sp>
          <p:nvSpPr>
            <p:cNvPr id="92447" name="Rectangle 287"/>
            <p:cNvSpPr>
              <a:spLocks noChangeArrowheads="1"/>
            </p:cNvSpPr>
            <p:nvPr/>
          </p:nvSpPr>
          <p:spPr bwMode="auto">
            <a:xfrm>
              <a:off x="4600" y="1888"/>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48" name="Text Box 288"/>
            <p:cNvSpPr txBox="1">
              <a:spLocks noChangeArrowheads="1"/>
            </p:cNvSpPr>
            <p:nvPr/>
          </p:nvSpPr>
          <p:spPr bwMode="auto">
            <a:xfrm>
              <a:off x="4576" y="1704"/>
              <a:ext cx="752"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intArray</a:t>
              </a:r>
            </a:p>
          </p:txBody>
        </p:sp>
        <p:grpSp>
          <p:nvGrpSpPr>
            <p:cNvPr id="92311" name="Group 289"/>
            <p:cNvGrpSpPr>
              <a:grpSpLocks/>
            </p:cNvGrpSpPr>
            <p:nvPr/>
          </p:nvGrpSpPr>
          <p:grpSpPr bwMode="auto">
            <a:xfrm>
              <a:off x="776" y="2803"/>
              <a:ext cx="4320" cy="465"/>
              <a:chOff x="776" y="2552"/>
              <a:chExt cx="4320" cy="465"/>
            </a:xfrm>
          </p:grpSpPr>
          <p:sp>
            <p:nvSpPr>
              <p:cNvPr id="92450" name="Text Box 290"/>
              <p:cNvSpPr txBox="1">
                <a:spLocks noChangeArrowheads="1"/>
              </p:cNvSpPr>
              <p:nvPr/>
            </p:nvSpPr>
            <p:spPr bwMode="auto">
              <a:xfrm>
                <a:off x="824"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0</a:t>
                </a:r>
                <a:endParaRPr lang="en-US" sz="1102">
                  <a:solidFill>
                    <a:srgbClr val="000000"/>
                  </a:solidFill>
                  <a:latin typeface="Times New Roman" pitchFamily="1" charset="0"/>
                </a:endParaRPr>
              </a:p>
            </p:txBody>
          </p:sp>
          <p:sp>
            <p:nvSpPr>
              <p:cNvPr id="92451" name="Text Box 291"/>
              <p:cNvSpPr txBox="1">
                <a:spLocks noChangeArrowheads="1"/>
              </p:cNvSpPr>
              <p:nvPr/>
            </p:nvSpPr>
            <p:spPr bwMode="auto">
              <a:xfrm>
                <a:off x="1256"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1</a:t>
                </a:r>
                <a:endParaRPr lang="en-US" sz="1102">
                  <a:solidFill>
                    <a:srgbClr val="000000"/>
                  </a:solidFill>
                  <a:latin typeface="Times New Roman" pitchFamily="1" charset="0"/>
                </a:endParaRPr>
              </a:p>
            </p:txBody>
          </p:sp>
          <p:sp>
            <p:nvSpPr>
              <p:cNvPr id="92452" name="Text Box 292"/>
              <p:cNvSpPr txBox="1">
                <a:spLocks noChangeArrowheads="1"/>
              </p:cNvSpPr>
              <p:nvPr/>
            </p:nvSpPr>
            <p:spPr bwMode="auto">
              <a:xfrm>
                <a:off x="1688"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2</a:t>
                </a:r>
                <a:endParaRPr lang="en-US" sz="1102">
                  <a:solidFill>
                    <a:srgbClr val="000000"/>
                  </a:solidFill>
                  <a:latin typeface="Times New Roman" pitchFamily="1" charset="0"/>
                </a:endParaRPr>
              </a:p>
            </p:txBody>
          </p:sp>
          <p:sp>
            <p:nvSpPr>
              <p:cNvPr id="92453" name="Text Box 293"/>
              <p:cNvSpPr txBox="1">
                <a:spLocks noChangeArrowheads="1"/>
              </p:cNvSpPr>
              <p:nvPr/>
            </p:nvSpPr>
            <p:spPr bwMode="auto">
              <a:xfrm>
                <a:off x="2120"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3</a:t>
                </a:r>
                <a:endParaRPr lang="en-US" sz="1102">
                  <a:solidFill>
                    <a:srgbClr val="000000"/>
                  </a:solidFill>
                  <a:latin typeface="Times New Roman" pitchFamily="1" charset="0"/>
                </a:endParaRPr>
              </a:p>
            </p:txBody>
          </p:sp>
          <p:sp>
            <p:nvSpPr>
              <p:cNvPr id="92454" name="Text Box 294"/>
              <p:cNvSpPr txBox="1">
                <a:spLocks noChangeArrowheads="1"/>
              </p:cNvSpPr>
              <p:nvPr/>
            </p:nvSpPr>
            <p:spPr bwMode="auto">
              <a:xfrm>
                <a:off x="2552"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4</a:t>
                </a:r>
                <a:endParaRPr lang="en-US" sz="1102">
                  <a:solidFill>
                    <a:srgbClr val="000000"/>
                  </a:solidFill>
                  <a:latin typeface="Times New Roman" pitchFamily="1" charset="0"/>
                </a:endParaRPr>
              </a:p>
            </p:txBody>
          </p:sp>
          <p:sp>
            <p:nvSpPr>
              <p:cNvPr id="92455" name="Text Box 295"/>
              <p:cNvSpPr txBox="1">
                <a:spLocks noChangeArrowheads="1"/>
              </p:cNvSpPr>
              <p:nvPr/>
            </p:nvSpPr>
            <p:spPr bwMode="auto">
              <a:xfrm>
                <a:off x="2984"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5</a:t>
                </a:r>
                <a:endParaRPr lang="en-US" sz="1102">
                  <a:solidFill>
                    <a:srgbClr val="000000"/>
                  </a:solidFill>
                  <a:latin typeface="Times New Roman" pitchFamily="1" charset="0"/>
                </a:endParaRPr>
              </a:p>
            </p:txBody>
          </p:sp>
          <p:sp>
            <p:nvSpPr>
              <p:cNvPr id="92456" name="Text Box 296"/>
              <p:cNvSpPr txBox="1">
                <a:spLocks noChangeArrowheads="1"/>
              </p:cNvSpPr>
              <p:nvPr/>
            </p:nvSpPr>
            <p:spPr bwMode="auto">
              <a:xfrm>
                <a:off x="3416"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6</a:t>
                </a:r>
                <a:endParaRPr lang="en-US" sz="1102">
                  <a:solidFill>
                    <a:srgbClr val="000000"/>
                  </a:solidFill>
                  <a:latin typeface="Times New Roman" pitchFamily="1" charset="0"/>
                </a:endParaRPr>
              </a:p>
            </p:txBody>
          </p:sp>
          <p:sp>
            <p:nvSpPr>
              <p:cNvPr id="92457" name="Text Box 297"/>
              <p:cNvSpPr txBox="1">
                <a:spLocks noChangeArrowheads="1"/>
              </p:cNvSpPr>
              <p:nvPr/>
            </p:nvSpPr>
            <p:spPr bwMode="auto">
              <a:xfrm>
                <a:off x="3848"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7</a:t>
                </a:r>
                <a:endParaRPr lang="en-US" sz="1102">
                  <a:solidFill>
                    <a:srgbClr val="000000"/>
                  </a:solidFill>
                  <a:latin typeface="Times New Roman" pitchFamily="1" charset="0"/>
                </a:endParaRPr>
              </a:p>
            </p:txBody>
          </p:sp>
          <p:sp>
            <p:nvSpPr>
              <p:cNvPr id="92458" name="Text Box 298"/>
              <p:cNvSpPr txBox="1">
                <a:spLocks noChangeArrowheads="1"/>
              </p:cNvSpPr>
              <p:nvPr/>
            </p:nvSpPr>
            <p:spPr bwMode="auto">
              <a:xfrm>
                <a:off x="4280"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8</a:t>
                </a:r>
                <a:endParaRPr lang="en-US" sz="1102">
                  <a:solidFill>
                    <a:srgbClr val="000000"/>
                  </a:solidFill>
                  <a:latin typeface="Times New Roman" pitchFamily="1" charset="0"/>
                </a:endParaRPr>
              </a:p>
            </p:txBody>
          </p:sp>
          <p:sp>
            <p:nvSpPr>
              <p:cNvPr id="92459" name="Rectangle 299"/>
              <p:cNvSpPr>
                <a:spLocks noChangeArrowheads="1"/>
              </p:cNvSpPr>
              <p:nvPr/>
            </p:nvSpPr>
            <p:spPr bwMode="auto">
              <a:xfrm>
                <a:off x="776"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dirty="0">
                    <a:solidFill>
                      <a:srgbClr val="000000"/>
                    </a:solidFill>
                    <a:latin typeface="Times New Roman" pitchFamily="1" charset="0"/>
                  </a:rPr>
                  <a:t>9</a:t>
                </a:r>
              </a:p>
            </p:txBody>
          </p:sp>
          <p:sp>
            <p:nvSpPr>
              <p:cNvPr id="92460" name="Rectangle 300"/>
              <p:cNvSpPr>
                <a:spLocks noChangeArrowheads="1"/>
              </p:cNvSpPr>
              <p:nvPr/>
            </p:nvSpPr>
            <p:spPr bwMode="auto">
              <a:xfrm>
                <a:off x="1208"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8</a:t>
                </a:r>
              </a:p>
            </p:txBody>
          </p:sp>
          <p:sp>
            <p:nvSpPr>
              <p:cNvPr id="92461" name="Rectangle 301"/>
              <p:cNvSpPr>
                <a:spLocks noChangeArrowheads="1"/>
              </p:cNvSpPr>
              <p:nvPr/>
            </p:nvSpPr>
            <p:spPr bwMode="auto">
              <a:xfrm>
                <a:off x="1640"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7</a:t>
                </a:r>
              </a:p>
            </p:txBody>
          </p:sp>
          <p:sp>
            <p:nvSpPr>
              <p:cNvPr id="92462" name="Rectangle 302"/>
              <p:cNvSpPr>
                <a:spLocks noChangeArrowheads="1"/>
              </p:cNvSpPr>
              <p:nvPr/>
            </p:nvSpPr>
            <p:spPr bwMode="auto">
              <a:xfrm>
                <a:off x="2072"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6</a:t>
                </a:r>
              </a:p>
            </p:txBody>
          </p:sp>
          <p:sp>
            <p:nvSpPr>
              <p:cNvPr id="92463" name="Rectangle 303"/>
              <p:cNvSpPr>
                <a:spLocks noChangeArrowheads="1"/>
              </p:cNvSpPr>
              <p:nvPr/>
            </p:nvSpPr>
            <p:spPr bwMode="auto">
              <a:xfrm>
                <a:off x="2504"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5</a:t>
                </a:r>
              </a:p>
            </p:txBody>
          </p:sp>
          <p:sp>
            <p:nvSpPr>
              <p:cNvPr id="92464" name="Rectangle 304"/>
              <p:cNvSpPr>
                <a:spLocks noChangeArrowheads="1"/>
              </p:cNvSpPr>
              <p:nvPr/>
            </p:nvSpPr>
            <p:spPr bwMode="auto">
              <a:xfrm>
                <a:off x="2936"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4</a:t>
                </a:r>
              </a:p>
            </p:txBody>
          </p:sp>
          <p:sp>
            <p:nvSpPr>
              <p:cNvPr id="92465" name="Rectangle 305"/>
              <p:cNvSpPr>
                <a:spLocks noChangeArrowheads="1"/>
              </p:cNvSpPr>
              <p:nvPr/>
            </p:nvSpPr>
            <p:spPr bwMode="auto">
              <a:xfrm>
                <a:off x="3368"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3</a:t>
                </a:r>
              </a:p>
            </p:txBody>
          </p:sp>
          <p:sp>
            <p:nvSpPr>
              <p:cNvPr id="92466" name="Rectangle 306"/>
              <p:cNvSpPr>
                <a:spLocks noChangeArrowheads="1"/>
              </p:cNvSpPr>
              <p:nvPr/>
            </p:nvSpPr>
            <p:spPr bwMode="auto">
              <a:xfrm>
                <a:off x="3800"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2</a:t>
                </a:r>
              </a:p>
            </p:txBody>
          </p:sp>
          <p:sp>
            <p:nvSpPr>
              <p:cNvPr id="92467" name="Rectangle 307"/>
              <p:cNvSpPr>
                <a:spLocks noChangeArrowheads="1"/>
              </p:cNvSpPr>
              <p:nvPr/>
            </p:nvSpPr>
            <p:spPr bwMode="auto">
              <a:xfrm>
                <a:off x="4232"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1</a:t>
                </a:r>
              </a:p>
            </p:txBody>
          </p:sp>
          <p:sp>
            <p:nvSpPr>
              <p:cNvPr id="92468" name="Rectangle 308"/>
              <p:cNvSpPr>
                <a:spLocks noChangeArrowheads="1"/>
              </p:cNvSpPr>
              <p:nvPr/>
            </p:nvSpPr>
            <p:spPr bwMode="auto">
              <a:xfrm>
                <a:off x="4664"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0</a:t>
                </a:r>
              </a:p>
            </p:txBody>
          </p:sp>
          <p:sp>
            <p:nvSpPr>
              <p:cNvPr id="92469" name="Text Box 309"/>
              <p:cNvSpPr txBox="1">
                <a:spLocks noChangeArrowheads="1"/>
              </p:cNvSpPr>
              <p:nvPr/>
            </p:nvSpPr>
            <p:spPr bwMode="auto">
              <a:xfrm>
                <a:off x="4712"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9</a:t>
                </a:r>
                <a:endParaRPr lang="en-US" sz="1102">
                  <a:solidFill>
                    <a:srgbClr val="000000"/>
                  </a:solidFill>
                  <a:latin typeface="Times New Roman" pitchFamily="1" charset="0"/>
                </a:endParaRPr>
              </a:p>
            </p:txBody>
          </p:sp>
          <p:grpSp>
            <p:nvGrpSpPr>
              <p:cNvPr id="92318" name="Group 310"/>
              <p:cNvGrpSpPr>
                <a:grpSpLocks/>
              </p:cNvGrpSpPr>
              <p:nvPr/>
            </p:nvGrpSpPr>
            <p:grpSpPr bwMode="auto">
              <a:xfrm>
                <a:off x="4656" y="2557"/>
                <a:ext cx="432" cy="285"/>
                <a:chOff x="4656" y="3672"/>
                <a:chExt cx="432" cy="285"/>
              </a:xfrm>
            </p:grpSpPr>
            <p:sp>
              <p:nvSpPr>
                <p:cNvPr id="92471" name="Rectangle 311"/>
                <p:cNvSpPr>
                  <a:spLocks noChangeArrowheads="1"/>
                </p:cNvSpPr>
                <p:nvPr/>
              </p:nvSpPr>
              <p:spPr bwMode="auto">
                <a:xfrm>
                  <a:off x="4694" y="3706"/>
                  <a:ext cx="362" cy="219"/>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72" name="Rectangle 312"/>
                <p:cNvSpPr>
                  <a:spLocks noChangeArrowheads="1"/>
                </p:cNvSpPr>
                <p:nvPr/>
              </p:nvSpPr>
              <p:spPr bwMode="auto">
                <a:xfrm>
                  <a:off x="4656" y="3672"/>
                  <a:ext cx="432"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0</a:t>
                  </a:r>
                </a:p>
              </p:txBody>
            </p:sp>
          </p:grpSp>
        </p:grpSp>
        <p:sp>
          <p:nvSpPr>
            <p:cNvPr id="92473" name="Oval 313"/>
            <p:cNvSpPr>
              <a:spLocks noChangeArrowheads="1"/>
            </p:cNvSpPr>
            <p:nvPr/>
          </p:nvSpPr>
          <p:spPr bwMode="auto">
            <a:xfrm>
              <a:off x="4896" y="1985"/>
              <a:ext cx="47" cy="47"/>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cxnSp>
          <p:nvCxnSpPr>
            <p:cNvPr id="92474" name="AutoShape 314"/>
            <p:cNvCxnSpPr>
              <a:cxnSpLocks noChangeShapeType="1"/>
              <a:stCxn id="92473" idx="4"/>
              <a:endCxn id="92459" idx="1"/>
            </p:cNvCxnSpPr>
            <p:nvPr/>
          </p:nvCxnSpPr>
          <p:spPr bwMode="auto">
            <a:xfrm rot="5400000">
              <a:off x="2388" y="420"/>
              <a:ext cx="919" cy="4144"/>
            </a:xfrm>
            <a:prstGeom prst="bentConnector4">
              <a:avLst>
                <a:gd name="adj1" fmla="val 64852"/>
                <a:gd name="adj2" fmla="val 103477"/>
              </a:avLst>
            </a:prstGeom>
            <a:noFill/>
            <a:ln w="9525">
              <a:solidFill>
                <a:schemeClr val="tx1"/>
              </a:solidFill>
              <a:miter lim="800000"/>
              <a:headEnd/>
              <a:tailEnd type="triangle" w="med" len="med"/>
            </a:ln>
            <a:effectLst/>
          </p:spPr>
        </p:cxnSp>
        <p:grpSp>
          <p:nvGrpSpPr>
            <p:cNvPr id="92330" name="Group 315"/>
            <p:cNvGrpSpPr>
              <a:grpSpLocks/>
            </p:cNvGrpSpPr>
            <p:nvPr/>
          </p:nvGrpSpPr>
          <p:grpSpPr bwMode="auto">
            <a:xfrm>
              <a:off x="3944" y="1888"/>
              <a:ext cx="427" cy="231"/>
              <a:chOff x="5088" y="2552"/>
              <a:chExt cx="427" cy="231"/>
            </a:xfrm>
          </p:grpSpPr>
          <p:sp>
            <p:nvSpPr>
              <p:cNvPr id="92476" name="Rectangle 316"/>
              <p:cNvSpPr>
                <a:spLocks noChangeArrowheads="1"/>
              </p:cNvSpPr>
              <p:nvPr/>
            </p:nvSpPr>
            <p:spPr bwMode="auto">
              <a:xfrm>
                <a:off x="5112"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77" name="Rectangle 317"/>
              <p:cNvSpPr>
                <a:spLocks noChangeArrowheads="1"/>
              </p:cNvSpPr>
              <p:nvPr/>
            </p:nvSpPr>
            <p:spPr bwMode="auto">
              <a:xfrm>
                <a:off x="5088"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10</a:t>
                </a:r>
                <a:endParaRPr lang="en-US" sz="2646">
                  <a:solidFill>
                    <a:srgbClr val="000000"/>
                  </a:solidFill>
                  <a:latin typeface="Times New Roman" pitchFamily="1" charset="0"/>
                </a:endParaRPr>
              </a:p>
            </p:txBody>
          </p:sp>
        </p:grpSp>
      </p:grpSp>
      <p:sp>
        <p:nvSpPr>
          <p:cNvPr id="33" name="Title 32">
            <a:extLst>
              <a:ext uri="{FF2B5EF4-FFF2-40B4-BE49-F238E27FC236}">
                <a16:creationId xmlns:a16="http://schemas.microsoft.com/office/drawing/2014/main" id="{BAB941A5-DA68-5143-B2FE-92B5074257E0}"/>
              </a:ext>
            </a:extLst>
          </p:cNvPr>
          <p:cNvSpPr>
            <a:spLocks noGrp="1"/>
          </p:cNvSpPr>
          <p:nvPr>
            <p:ph type="title"/>
          </p:nvPr>
        </p:nvSpPr>
        <p:spPr/>
        <p:txBody>
          <a:bodyPr/>
          <a:lstStyle/>
          <a:p>
            <a:endParaRPr lang="en-US"/>
          </a:p>
        </p:txBody>
      </p:sp>
      <p:sp>
        <p:nvSpPr>
          <p:cNvPr id="320" name="Title Placeholder 1">
            <a:extLst>
              <a:ext uri="{FF2B5EF4-FFF2-40B4-BE49-F238E27FC236}">
                <a16:creationId xmlns:a16="http://schemas.microsoft.com/office/drawing/2014/main" id="{C833B2BB-F56C-1D46-A149-9A9EF344D954}"/>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Example: Reverse Array Program</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1930354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499"/>
                                          </p:stCondLst>
                                        </p:cTn>
                                        <p:tgtEl>
                                          <p:spTgt spid="92166"/>
                                        </p:tgtEl>
                                        <p:attrNameLst>
                                          <p:attrName>style.visibility</p:attrName>
                                        </p:attrNameLst>
                                      </p:cBhvr>
                                      <p:to>
                                        <p:strVal val="visible"/>
                                      </p:to>
                                    </p:set>
                                  </p:childTnLst>
                                  <p:subTnLst>
                                    <p:set>
                                      <p:cBhvr override="childStyle">
                                        <p:cTn dur="1" fill="hold" display="0" masterRel="nextClick" afterEffect="1"/>
                                        <p:tgtEl>
                                          <p:spTgt spid="92166"/>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92184">
                                            <p:txEl>
                                              <p:pRg st="0" end="0"/>
                                            </p:txEl>
                                          </p:spTgt>
                                        </p:tgtEl>
                                        <p:attrNameLst>
                                          <p:attrName>style.visibility</p:attrName>
                                        </p:attrNameLst>
                                      </p:cBhvr>
                                      <p:to>
                                        <p:strVal val="visible"/>
                                      </p:to>
                                    </p:set>
                                  </p:childTnLst>
                                </p:cTn>
                              </p:par>
                            </p:childTnLst>
                          </p:cTn>
                        </p:par>
                        <p:par>
                          <p:cTn id="11" fill="hold">
                            <p:stCondLst>
                              <p:cond delay="500"/>
                            </p:stCondLst>
                            <p:childTnLst>
                              <p:par>
                                <p:cTn id="12" presetID="1" presetClass="entr" presetSubtype="0" fill="hold" grpId="0" nodeType="afterEffect">
                                  <p:stCondLst>
                                    <p:cond delay="0"/>
                                  </p:stCondLst>
                                  <p:childTnLst>
                                    <p:set>
                                      <p:cBhvr>
                                        <p:cTn id="13" dur="1" fill="hold">
                                          <p:stCondLst>
                                            <p:cond delay="499"/>
                                          </p:stCondLst>
                                        </p:cTn>
                                        <p:tgtEl>
                                          <p:spTgt spid="92167"/>
                                        </p:tgtEl>
                                        <p:attrNameLst>
                                          <p:attrName>style.visibility</p:attrName>
                                        </p:attrNameLst>
                                      </p:cBhvr>
                                      <p:to>
                                        <p:strVal val="visible"/>
                                      </p:to>
                                    </p:set>
                                  </p:childTnLst>
                                  <p:subTnLst>
                                    <p:set>
                                      <p:cBhvr override="childStyle">
                                        <p:cTn dur="1" fill="hold" display="0" masterRel="nextClick" afterEffect="1"/>
                                        <p:tgtEl>
                                          <p:spTgt spid="92167"/>
                                        </p:tgtEl>
                                        <p:attrNameLst>
                                          <p:attrName>style.visibility</p:attrName>
                                        </p:attrNameLst>
                                      </p:cBhvr>
                                      <p:to>
                                        <p:strVal val="hidden"/>
                                      </p:to>
                                    </p:set>
                                  </p:sub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499"/>
                                          </p:stCondLst>
                                        </p:cTn>
                                        <p:tgtEl>
                                          <p:spTgt spid="92185">
                                            <p:txEl>
                                              <p:pRg st="0" end="0"/>
                                            </p:txEl>
                                          </p:spTgt>
                                        </p:tgtEl>
                                        <p:attrNameLst>
                                          <p:attrName>style.visibility</p:attrName>
                                        </p:attrNameLst>
                                      </p:cBhvr>
                                      <p:to>
                                        <p:strVal val="visible"/>
                                      </p:to>
                                    </p:set>
                                  </p:childTnLst>
                                </p:cTn>
                              </p:par>
                            </p:childTnLst>
                          </p:cTn>
                        </p:par>
                        <p:par>
                          <p:cTn id="18" fill="hold">
                            <p:stCondLst>
                              <p:cond delay="500"/>
                            </p:stCondLst>
                            <p:childTnLst>
                              <p:par>
                                <p:cTn id="19" presetID="1" presetClass="entr" presetSubtype="0" fill="hold" nodeType="afterEffect">
                                  <p:stCondLst>
                                    <p:cond delay="0"/>
                                  </p:stCondLst>
                                  <p:childTnLst>
                                    <p:set>
                                      <p:cBhvr>
                                        <p:cTn id="20" dur="1" fill="hold">
                                          <p:stCondLst>
                                            <p:cond delay="0"/>
                                          </p:stCondLst>
                                        </p:cTn>
                                        <p:tgtEl>
                                          <p:spTgt spid="2"/>
                                        </p:tgtEl>
                                        <p:attrNameLst>
                                          <p:attrName>style.visibility</p:attrName>
                                        </p:attrNameLst>
                                      </p:cBhvr>
                                      <p:to>
                                        <p:strVal val="visible"/>
                                      </p:to>
                                    </p:set>
                                  </p:childTnLst>
                                </p:cTn>
                              </p:par>
                            </p:childTnLst>
                          </p:cTn>
                        </p:par>
                        <p:par>
                          <p:cTn id="21" fill="hold">
                            <p:stCondLst>
                              <p:cond delay="500"/>
                            </p:stCondLst>
                            <p:childTnLst>
                              <p:par>
                                <p:cTn id="22" presetID="1" presetClass="entr" presetSubtype="0" fill="hold" grpId="0" nodeType="afterEffect">
                                  <p:stCondLst>
                                    <p:cond delay="0"/>
                                  </p:stCondLst>
                                  <p:childTnLst>
                                    <p:set>
                                      <p:cBhvr>
                                        <p:cTn id="23" dur="1" fill="hold">
                                          <p:stCondLst>
                                            <p:cond delay="499"/>
                                          </p:stCondLst>
                                        </p:cTn>
                                        <p:tgtEl>
                                          <p:spTgt spid="92168"/>
                                        </p:tgtEl>
                                        <p:attrNameLst>
                                          <p:attrName>style.visibility</p:attrName>
                                        </p:attrNameLst>
                                      </p:cBhvr>
                                      <p:to>
                                        <p:strVal val="visible"/>
                                      </p:to>
                                    </p:set>
                                  </p:childTnLst>
                                  <p:subTnLst>
                                    <p:set>
                                      <p:cBhvr override="childStyle">
                                        <p:cTn dur="1" fill="hold" display="0" masterRel="nextClick" afterEffect="1"/>
                                        <p:tgtEl>
                                          <p:spTgt spid="92168"/>
                                        </p:tgtEl>
                                        <p:attrNameLst>
                                          <p:attrName>style.visibility</p:attrName>
                                        </p:attrNameLst>
                                      </p:cBhvr>
                                      <p:to>
                                        <p:strVal val="hidden"/>
                                      </p:to>
                                    </p:set>
                                  </p:sub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499"/>
                                          </p:stCondLst>
                                        </p:cTn>
                                        <p:tgtEl>
                                          <p:spTgt spid="92169"/>
                                        </p:tgtEl>
                                        <p:attrNameLst>
                                          <p:attrName>style.visibility</p:attrName>
                                        </p:attrNameLst>
                                      </p:cBhvr>
                                      <p:to>
                                        <p:strVal val="visible"/>
                                      </p:to>
                                    </p:set>
                                  </p:childTnLst>
                                  <p:subTnLst>
                                    <p:set>
                                      <p:cBhvr override="childStyle">
                                        <p:cTn dur="1" fill="hold" display="0" masterRel="nextClick" afterEffect="1"/>
                                        <p:tgtEl>
                                          <p:spTgt spid="92169"/>
                                        </p:tgtEl>
                                        <p:attrNameLst>
                                          <p:attrName>style.visibility</p:attrName>
                                        </p:attrNameLst>
                                      </p:cBhvr>
                                      <p:to>
                                        <p:strVal val="hidden"/>
                                      </p:to>
                                    </p:set>
                                  </p:subTnLst>
                                </p:cTn>
                              </p:par>
                            </p:childTnLst>
                          </p:cTn>
                        </p:par>
                      </p:childTnLst>
                    </p:cTn>
                  </p:par>
                  <p:par>
                    <p:cTn id="28" fill="hold">
                      <p:stCondLst>
                        <p:cond delay="indefinite"/>
                      </p:stCondLst>
                      <p:childTnLst>
                        <p:par>
                          <p:cTn id="29" fill="hold">
                            <p:stCondLst>
                              <p:cond delay="0"/>
                            </p:stCondLst>
                            <p:childTnLst>
                              <p:par>
                                <p:cTn id="30" presetID="2" presetClass="entr" presetSubtype="6"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 calcmode="lin" valueType="num">
                                      <p:cBhvr additive="base">
                                        <p:cTn id="32" dur="500" fill="hold"/>
                                        <p:tgtEl>
                                          <p:spTgt spid="4"/>
                                        </p:tgtEl>
                                        <p:attrNameLst>
                                          <p:attrName>ppt_x</p:attrName>
                                        </p:attrNameLst>
                                      </p:cBhvr>
                                      <p:tavLst>
                                        <p:tav tm="0">
                                          <p:val>
                                            <p:strVal val="1+#ppt_w/2"/>
                                          </p:val>
                                        </p:tav>
                                        <p:tav tm="100000">
                                          <p:val>
                                            <p:strVal val="#ppt_x"/>
                                          </p:val>
                                        </p:tav>
                                      </p:tavLst>
                                    </p:anim>
                                    <p:anim calcmode="lin" valueType="num">
                                      <p:cBhvr additive="base">
                                        <p:cTn id="33" dur="500" fill="hold"/>
                                        <p:tgtEl>
                                          <p:spTgt spid="4"/>
                                        </p:tgtEl>
                                        <p:attrNameLst>
                                          <p:attrName>ppt_y</p:attrName>
                                        </p:attrNameLst>
                                      </p:cBhvr>
                                      <p:tavLst>
                                        <p:tav tm="0">
                                          <p:val>
                                            <p:strVal val="1+#ppt_h/2"/>
                                          </p:val>
                                        </p:tav>
                                        <p:tav tm="100000">
                                          <p:val>
                                            <p:strVal val="#ppt_y"/>
                                          </p:val>
                                        </p:tav>
                                      </p:tavLst>
                                    </p:anim>
                                  </p:childTnLst>
                                </p:cTn>
                              </p:par>
                            </p:childTnLst>
                          </p:cTn>
                        </p:par>
                        <p:par>
                          <p:cTn id="34" fill="hold">
                            <p:stCondLst>
                              <p:cond delay="500"/>
                            </p:stCondLst>
                            <p:childTnLst>
                              <p:par>
                                <p:cTn id="35" presetID="1" presetClass="entr" presetSubtype="0" fill="hold" grpId="0" nodeType="afterEffect">
                                  <p:stCondLst>
                                    <p:cond delay="0"/>
                                  </p:stCondLst>
                                  <p:childTnLst>
                                    <p:set>
                                      <p:cBhvr>
                                        <p:cTn id="36" dur="1" fill="hold">
                                          <p:stCondLst>
                                            <p:cond delay="499"/>
                                          </p:stCondLst>
                                        </p:cTn>
                                        <p:tgtEl>
                                          <p:spTgt spid="92197"/>
                                        </p:tgtEl>
                                        <p:attrNameLst>
                                          <p:attrName>style.visibility</p:attrName>
                                        </p:attrNameLst>
                                      </p:cBhvr>
                                      <p:to>
                                        <p:strVal val="visible"/>
                                      </p:to>
                                    </p:set>
                                  </p:childTnLst>
                                  <p:subTnLst>
                                    <p:set>
                                      <p:cBhvr override="childStyle">
                                        <p:cTn dur="1" fill="hold" display="0" masterRel="nextClick" afterEffect="1"/>
                                        <p:tgtEl>
                                          <p:spTgt spid="92197"/>
                                        </p:tgtEl>
                                        <p:attrNameLst>
                                          <p:attrName>style.visibility</p:attrName>
                                        </p:attrNameLst>
                                      </p:cBhvr>
                                      <p:to>
                                        <p:strVal val="hidden"/>
                                      </p:to>
                                    </p:set>
                                  </p:sub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499"/>
                                          </p:stCondLst>
                                        </p:cTn>
                                        <p:tgtEl>
                                          <p:spTgt spid="16"/>
                                        </p:tgtEl>
                                        <p:attrNameLst>
                                          <p:attrName>style.visibility</p:attrName>
                                        </p:attrNameLst>
                                      </p:cBhvr>
                                      <p:to>
                                        <p:strVal val="visible"/>
                                      </p:to>
                                    </p:set>
                                  </p:childTnLst>
                                </p:cTn>
                              </p:par>
                            </p:childTnLst>
                          </p:cTn>
                        </p:par>
                        <p:par>
                          <p:cTn id="41" fill="hold">
                            <p:stCondLst>
                              <p:cond delay="500"/>
                            </p:stCondLst>
                            <p:childTnLst>
                              <p:par>
                                <p:cTn id="42" presetID="1" presetClass="entr" presetSubtype="0" fill="hold" grpId="0" nodeType="afterEffect">
                                  <p:stCondLst>
                                    <p:cond delay="0"/>
                                  </p:stCondLst>
                                  <p:childTnLst>
                                    <p:set>
                                      <p:cBhvr>
                                        <p:cTn id="43" dur="1" fill="hold">
                                          <p:stCondLst>
                                            <p:cond delay="499"/>
                                          </p:stCondLst>
                                        </p:cTn>
                                        <p:tgtEl>
                                          <p:spTgt spid="92314"/>
                                        </p:tgtEl>
                                        <p:attrNameLst>
                                          <p:attrName>style.visibility</p:attrName>
                                        </p:attrNameLst>
                                      </p:cBhvr>
                                      <p:to>
                                        <p:strVal val="visible"/>
                                      </p:to>
                                    </p:set>
                                  </p:childTnLst>
                                </p:cTn>
                              </p:par>
                            </p:childTnLst>
                          </p:cTn>
                        </p:par>
                        <p:par>
                          <p:cTn id="44" fill="hold">
                            <p:stCondLst>
                              <p:cond delay="1000"/>
                            </p:stCondLst>
                            <p:childTnLst>
                              <p:par>
                                <p:cTn id="45" presetID="1" presetClass="entr" presetSubtype="0" fill="hold" nodeType="afterEffect">
                                  <p:stCondLst>
                                    <p:cond delay="0"/>
                                  </p:stCondLst>
                                  <p:childTnLst>
                                    <p:set>
                                      <p:cBhvr>
                                        <p:cTn id="46" dur="1" fill="hold">
                                          <p:stCondLst>
                                            <p:cond delay="499"/>
                                          </p:stCondLst>
                                        </p:cTn>
                                        <p:tgtEl>
                                          <p:spTgt spid="92315"/>
                                        </p:tgtEl>
                                        <p:attrNameLst>
                                          <p:attrName>style.visibility</p:attrName>
                                        </p:attrNameLst>
                                      </p:cBhvr>
                                      <p:to>
                                        <p:strVal val="visible"/>
                                      </p:to>
                                    </p:set>
                                  </p:childTnLst>
                                </p:cTn>
                              </p:par>
                            </p:childTnLst>
                          </p:cTn>
                        </p:par>
                        <p:par>
                          <p:cTn id="47" fill="hold">
                            <p:stCondLst>
                              <p:cond delay="1500"/>
                            </p:stCondLst>
                            <p:childTnLst>
                              <p:par>
                                <p:cTn id="48" presetID="1" presetClass="entr" presetSubtype="0" fill="hold" grpId="0" nodeType="afterEffect">
                                  <p:stCondLst>
                                    <p:cond delay="0"/>
                                  </p:stCondLst>
                                  <p:childTnLst>
                                    <p:set>
                                      <p:cBhvr>
                                        <p:cTn id="49" dur="1" fill="hold">
                                          <p:stCondLst>
                                            <p:cond delay="499"/>
                                          </p:stCondLst>
                                        </p:cTn>
                                        <p:tgtEl>
                                          <p:spTgt spid="92198"/>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nodeType="clickEffect">
                                  <p:stCondLst>
                                    <p:cond delay="0"/>
                                  </p:stCondLst>
                                  <p:childTnLst>
                                    <p:set>
                                      <p:cBhvr>
                                        <p:cTn id="53" dur="1" fill="hold">
                                          <p:stCondLst>
                                            <p:cond delay="499"/>
                                          </p:stCondLst>
                                        </p:cTn>
                                        <p:tgtEl>
                                          <p:spTgt spid="5"/>
                                        </p:tgtEl>
                                        <p:attrNameLst>
                                          <p:attrName>style.visibility</p:attrName>
                                        </p:attrNameLst>
                                      </p:cBhvr>
                                      <p:to>
                                        <p:strVal val="visible"/>
                                      </p:to>
                                    </p:set>
                                  </p:childTnLst>
                                </p:cTn>
                              </p:par>
                            </p:childTnLst>
                          </p:cTn>
                        </p:par>
                        <p:par>
                          <p:cTn id="54" fill="hold">
                            <p:stCondLst>
                              <p:cond delay="500"/>
                            </p:stCondLst>
                            <p:childTnLst>
                              <p:par>
                                <p:cTn id="55" presetID="1" presetClass="entr" presetSubtype="0" fill="hold" nodeType="afterEffect">
                                  <p:stCondLst>
                                    <p:cond delay="100"/>
                                  </p:stCondLst>
                                  <p:childTnLst>
                                    <p:set>
                                      <p:cBhvr>
                                        <p:cTn id="56" dur="1" fill="hold">
                                          <p:stCondLst>
                                            <p:cond delay="499"/>
                                          </p:stCondLst>
                                        </p:cTn>
                                        <p:tgtEl>
                                          <p:spTgt spid="6"/>
                                        </p:tgtEl>
                                        <p:attrNameLst>
                                          <p:attrName>style.visibility</p:attrName>
                                        </p:attrNameLst>
                                      </p:cBhvr>
                                      <p:to>
                                        <p:strVal val="visible"/>
                                      </p:to>
                                    </p:set>
                                  </p:childTnLst>
                                </p:cTn>
                              </p:par>
                            </p:childTnLst>
                          </p:cTn>
                        </p:par>
                        <p:par>
                          <p:cTn id="57" fill="hold">
                            <p:stCondLst>
                              <p:cond delay="1100"/>
                            </p:stCondLst>
                            <p:childTnLst>
                              <p:par>
                                <p:cTn id="58" presetID="1" presetClass="entr" presetSubtype="0" fill="hold" nodeType="afterEffect">
                                  <p:stCondLst>
                                    <p:cond delay="100"/>
                                  </p:stCondLst>
                                  <p:childTnLst>
                                    <p:set>
                                      <p:cBhvr>
                                        <p:cTn id="59" dur="1" fill="hold">
                                          <p:stCondLst>
                                            <p:cond delay="499"/>
                                          </p:stCondLst>
                                        </p:cTn>
                                        <p:tgtEl>
                                          <p:spTgt spid="19"/>
                                        </p:tgtEl>
                                        <p:attrNameLst>
                                          <p:attrName>style.visibility</p:attrName>
                                        </p:attrNameLst>
                                      </p:cBhvr>
                                      <p:to>
                                        <p:strVal val="visible"/>
                                      </p:to>
                                    </p:set>
                                  </p:childTnLst>
                                </p:cTn>
                              </p:par>
                            </p:childTnLst>
                          </p:cTn>
                        </p:par>
                        <p:par>
                          <p:cTn id="60" fill="hold">
                            <p:stCondLst>
                              <p:cond delay="1700"/>
                            </p:stCondLst>
                            <p:childTnLst>
                              <p:par>
                                <p:cTn id="61" presetID="1" presetClass="entr" presetSubtype="0" fill="hold" nodeType="afterEffect">
                                  <p:stCondLst>
                                    <p:cond delay="100"/>
                                  </p:stCondLst>
                                  <p:childTnLst>
                                    <p:set>
                                      <p:cBhvr>
                                        <p:cTn id="62" dur="1" fill="hold">
                                          <p:stCondLst>
                                            <p:cond delay="499"/>
                                          </p:stCondLst>
                                        </p:cTn>
                                        <p:tgtEl>
                                          <p:spTgt spid="7"/>
                                        </p:tgtEl>
                                        <p:attrNameLst>
                                          <p:attrName>style.visibility</p:attrName>
                                        </p:attrNameLst>
                                      </p:cBhvr>
                                      <p:to>
                                        <p:strVal val="visible"/>
                                      </p:to>
                                    </p:set>
                                  </p:childTnLst>
                                </p:cTn>
                              </p:par>
                            </p:childTnLst>
                          </p:cTn>
                        </p:par>
                        <p:par>
                          <p:cTn id="63" fill="hold">
                            <p:stCondLst>
                              <p:cond delay="2300"/>
                            </p:stCondLst>
                            <p:childTnLst>
                              <p:par>
                                <p:cTn id="64" presetID="1" presetClass="entr" presetSubtype="0" fill="hold" nodeType="afterEffect">
                                  <p:stCondLst>
                                    <p:cond delay="100"/>
                                  </p:stCondLst>
                                  <p:childTnLst>
                                    <p:set>
                                      <p:cBhvr>
                                        <p:cTn id="65" dur="1" fill="hold">
                                          <p:stCondLst>
                                            <p:cond delay="499"/>
                                          </p:stCondLst>
                                        </p:cTn>
                                        <p:tgtEl>
                                          <p:spTgt spid="21"/>
                                        </p:tgtEl>
                                        <p:attrNameLst>
                                          <p:attrName>style.visibility</p:attrName>
                                        </p:attrNameLst>
                                      </p:cBhvr>
                                      <p:to>
                                        <p:strVal val="visible"/>
                                      </p:to>
                                    </p:set>
                                  </p:childTnLst>
                                </p:cTn>
                              </p:par>
                            </p:childTnLst>
                          </p:cTn>
                        </p:par>
                        <p:par>
                          <p:cTn id="66" fill="hold">
                            <p:stCondLst>
                              <p:cond delay="2900"/>
                            </p:stCondLst>
                            <p:childTnLst>
                              <p:par>
                                <p:cTn id="67" presetID="1" presetClass="entr" presetSubtype="0" fill="hold" nodeType="afterEffect">
                                  <p:stCondLst>
                                    <p:cond delay="100"/>
                                  </p:stCondLst>
                                  <p:childTnLst>
                                    <p:set>
                                      <p:cBhvr>
                                        <p:cTn id="68" dur="1" fill="hold">
                                          <p:stCondLst>
                                            <p:cond delay="499"/>
                                          </p:stCondLst>
                                        </p:cTn>
                                        <p:tgtEl>
                                          <p:spTgt spid="8"/>
                                        </p:tgtEl>
                                        <p:attrNameLst>
                                          <p:attrName>style.visibility</p:attrName>
                                        </p:attrNameLst>
                                      </p:cBhvr>
                                      <p:to>
                                        <p:strVal val="visible"/>
                                      </p:to>
                                    </p:set>
                                  </p:childTnLst>
                                </p:cTn>
                              </p:par>
                            </p:childTnLst>
                          </p:cTn>
                        </p:par>
                        <p:par>
                          <p:cTn id="69" fill="hold">
                            <p:stCondLst>
                              <p:cond delay="3500"/>
                            </p:stCondLst>
                            <p:childTnLst>
                              <p:par>
                                <p:cTn id="70" presetID="1" presetClass="entr" presetSubtype="0" fill="hold" nodeType="afterEffect">
                                  <p:stCondLst>
                                    <p:cond delay="100"/>
                                  </p:stCondLst>
                                  <p:childTnLst>
                                    <p:set>
                                      <p:cBhvr>
                                        <p:cTn id="71" dur="1" fill="hold">
                                          <p:stCondLst>
                                            <p:cond delay="499"/>
                                          </p:stCondLst>
                                        </p:cTn>
                                        <p:tgtEl>
                                          <p:spTgt spid="23"/>
                                        </p:tgtEl>
                                        <p:attrNameLst>
                                          <p:attrName>style.visibility</p:attrName>
                                        </p:attrNameLst>
                                      </p:cBhvr>
                                      <p:to>
                                        <p:strVal val="visible"/>
                                      </p:to>
                                    </p:set>
                                  </p:childTnLst>
                                </p:cTn>
                              </p:par>
                            </p:childTnLst>
                          </p:cTn>
                        </p:par>
                        <p:par>
                          <p:cTn id="72" fill="hold">
                            <p:stCondLst>
                              <p:cond delay="4100"/>
                            </p:stCondLst>
                            <p:childTnLst>
                              <p:par>
                                <p:cTn id="73" presetID="1" presetClass="entr" presetSubtype="0" fill="hold" nodeType="afterEffect">
                                  <p:stCondLst>
                                    <p:cond delay="100"/>
                                  </p:stCondLst>
                                  <p:childTnLst>
                                    <p:set>
                                      <p:cBhvr>
                                        <p:cTn id="74" dur="1" fill="hold">
                                          <p:stCondLst>
                                            <p:cond delay="499"/>
                                          </p:stCondLst>
                                        </p:cTn>
                                        <p:tgtEl>
                                          <p:spTgt spid="9"/>
                                        </p:tgtEl>
                                        <p:attrNameLst>
                                          <p:attrName>style.visibility</p:attrName>
                                        </p:attrNameLst>
                                      </p:cBhvr>
                                      <p:to>
                                        <p:strVal val="visible"/>
                                      </p:to>
                                    </p:set>
                                  </p:childTnLst>
                                </p:cTn>
                              </p:par>
                            </p:childTnLst>
                          </p:cTn>
                        </p:par>
                        <p:par>
                          <p:cTn id="75" fill="hold">
                            <p:stCondLst>
                              <p:cond delay="4700"/>
                            </p:stCondLst>
                            <p:childTnLst>
                              <p:par>
                                <p:cTn id="76" presetID="1" presetClass="entr" presetSubtype="0" fill="hold" nodeType="afterEffect">
                                  <p:stCondLst>
                                    <p:cond delay="100"/>
                                  </p:stCondLst>
                                  <p:childTnLst>
                                    <p:set>
                                      <p:cBhvr>
                                        <p:cTn id="77" dur="1" fill="hold">
                                          <p:stCondLst>
                                            <p:cond delay="499"/>
                                          </p:stCondLst>
                                        </p:cTn>
                                        <p:tgtEl>
                                          <p:spTgt spid="25"/>
                                        </p:tgtEl>
                                        <p:attrNameLst>
                                          <p:attrName>style.visibility</p:attrName>
                                        </p:attrNameLst>
                                      </p:cBhvr>
                                      <p:to>
                                        <p:strVal val="visible"/>
                                      </p:to>
                                    </p:set>
                                  </p:childTnLst>
                                </p:cTn>
                              </p:par>
                            </p:childTnLst>
                          </p:cTn>
                        </p:par>
                        <p:par>
                          <p:cTn id="78" fill="hold">
                            <p:stCondLst>
                              <p:cond delay="5300"/>
                            </p:stCondLst>
                            <p:childTnLst>
                              <p:par>
                                <p:cTn id="79" presetID="1" presetClass="entr" presetSubtype="0" fill="hold" nodeType="afterEffect">
                                  <p:stCondLst>
                                    <p:cond delay="100"/>
                                  </p:stCondLst>
                                  <p:childTnLst>
                                    <p:set>
                                      <p:cBhvr>
                                        <p:cTn id="80" dur="1" fill="hold">
                                          <p:stCondLst>
                                            <p:cond delay="499"/>
                                          </p:stCondLst>
                                        </p:cTn>
                                        <p:tgtEl>
                                          <p:spTgt spid="10"/>
                                        </p:tgtEl>
                                        <p:attrNameLst>
                                          <p:attrName>style.visibility</p:attrName>
                                        </p:attrNameLst>
                                      </p:cBhvr>
                                      <p:to>
                                        <p:strVal val="visible"/>
                                      </p:to>
                                    </p:set>
                                  </p:childTnLst>
                                </p:cTn>
                              </p:par>
                            </p:childTnLst>
                          </p:cTn>
                        </p:par>
                        <p:par>
                          <p:cTn id="81" fill="hold">
                            <p:stCondLst>
                              <p:cond delay="5900"/>
                            </p:stCondLst>
                            <p:childTnLst>
                              <p:par>
                                <p:cTn id="82" presetID="1" presetClass="entr" presetSubtype="0" fill="hold" nodeType="afterEffect">
                                  <p:stCondLst>
                                    <p:cond delay="100"/>
                                  </p:stCondLst>
                                  <p:childTnLst>
                                    <p:set>
                                      <p:cBhvr>
                                        <p:cTn id="83" dur="1" fill="hold">
                                          <p:stCondLst>
                                            <p:cond delay="499"/>
                                          </p:stCondLst>
                                        </p:cTn>
                                        <p:tgtEl>
                                          <p:spTgt spid="27"/>
                                        </p:tgtEl>
                                        <p:attrNameLst>
                                          <p:attrName>style.visibility</p:attrName>
                                        </p:attrNameLst>
                                      </p:cBhvr>
                                      <p:to>
                                        <p:strVal val="visible"/>
                                      </p:to>
                                    </p:set>
                                  </p:childTnLst>
                                </p:cTn>
                              </p:par>
                            </p:childTnLst>
                          </p:cTn>
                        </p:par>
                        <p:par>
                          <p:cTn id="84" fill="hold">
                            <p:stCondLst>
                              <p:cond delay="6500"/>
                            </p:stCondLst>
                            <p:childTnLst>
                              <p:par>
                                <p:cTn id="85" presetID="1" presetClass="entr" presetSubtype="0" fill="hold" nodeType="afterEffect">
                                  <p:stCondLst>
                                    <p:cond delay="100"/>
                                  </p:stCondLst>
                                  <p:childTnLst>
                                    <p:set>
                                      <p:cBhvr>
                                        <p:cTn id="86" dur="1" fill="hold">
                                          <p:stCondLst>
                                            <p:cond delay="499"/>
                                          </p:stCondLst>
                                        </p:cTn>
                                        <p:tgtEl>
                                          <p:spTgt spid="11"/>
                                        </p:tgtEl>
                                        <p:attrNameLst>
                                          <p:attrName>style.visibility</p:attrName>
                                        </p:attrNameLst>
                                      </p:cBhvr>
                                      <p:to>
                                        <p:strVal val="visible"/>
                                      </p:to>
                                    </p:set>
                                  </p:childTnLst>
                                </p:cTn>
                              </p:par>
                            </p:childTnLst>
                          </p:cTn>
                        </p:par>
                        <p:par>
                          <p:cTn id="87" fill="hold">
                            <p:stCondLst>
                              <p:cond delay="7100"/>
                            </p:stCondLst>
                            <p:childTnLst>
                              <p:par>
                                <p:cTn id="88" presetID="1" presetClass="entr" presetSubtype="0" fill="hold" nodeType="afterEffect">
                                  <p:stCondLst>
                                    <p:cond delay="100"/>
                                  </p:stCondLst>
                                  <p:childTnLst>
                                    <p:set>
                                      <p:cBhvr>
                                        <p:cTn id="89" dur="1" fill="hold">
                                          <p:stCondLst>
                                            <p:cond delay="499"/>
                                          </p:stCondLst>
                                        </p:cTn>
                                        <p:tgtEl>
                                          <p:spTgt spid="29"/>
                                        </p:tgtEl>
                                        <p:attrNameLst>
                                          <p:attrName>style.visibility</p:attrName>
                                        </p:attrNameLst>
                                      </p:cBhvr>
                                      <p:to>
                                        <p:strVal val="visible"/>
                                      </p:to>
                                    </p:set>
                                  </p:childTnLst>
                                </p:cTn>
                              </p:par>
                            </p:childTnLst>
                          </p:cTn>
                        </p:par>
                        <p:par>
                          <p:cTn id="90" fill="hold">
                            <p:stCondLst>
                              <p:cond delay="7700"/>
                            </p:stCondLst>
                            <p:childTnLst>
                              <p:par>
                                <p:cTn id="91" presetID="1" presetClass="entr" presetSubtype="0" fill="hold" nodeType="afterEffect">
                                  <p:stCondLst>
                                    <p:cond delay="100"/>
                                  </p:stCondLst>
                                  <p:childTnLst>
                                    <p:set>
                                      <p:cBhvr>
                                        <p:cTn id="92" dur="1" fill="hold">
                                          <p:stCondLst>
                                            <p:cond delay="499"/>
                                          </p:stCondLst>
                                        </p:cTn>
                                        <p:tgtEl>
                                          <p:spTgt spid="12"/>
                                        </p:tgtEl>
                                        <p:attrNameLst>
                                          <p:attrName>style.visibility</p:attrName>
                                        </p:attrNameLst>
                                      </p:cBhvr>
                                      <p:to>
                                        <p:strVal val="visible"/>
                                      </p:to>
                                    </p:set>
                                  </p:childTnLst>
                                </p:cTn>
                              </p:par>
                            </p:childTnLst>
                          </p:cTn>
                        </p:par>
                        <p:par>
                          <p:cTn id="93" fill="hold">
                            <p:stCondLst>
                              <p:cond delay="8300"/>
                            </p:stCondLst>
                            <p:childTnLst>
                              <p:par>
                                <p:cTn id="94" presetID="1" presetClass="entr" presetSubtype="0" fill="hold" nodeType="afterEffect">
                                  <p:stCondLst>
                                    <p:cond delay="100"/>
                                  </p:stCondLst>
                                  <p:childTnLst>
                                    <p:set>
                                      <p:cBhvr>
                                        <p:cTn id="95" dur="1" fill="hold">
                                          <p:stCondLst>
                                            <p:cond delay="499"/>
                                          </p:stCondLst>
                                        </p:cTn>
                                        <p:tgtEl>
                                          <p:spTgt spid="31"/>
                                        </p:tgtEl>
                                        <p:attrNameLst>
                                          <p:attrName>style.visibility</p:attrName>
                                        </p:attrNameLst>
                                      </p:cBhvr>
                                      <p:to>
                                        <p:strVal val="visible"/>
                                      </p:to>
                                    </p:set>
                                  </p:childTnLst>
                                </p:cTn>
                              </p:par>
                            </p:childTnLst>
                          </p:cTn>
                        </p:par>
                        <p:par>
                          <p:cTn id="96" fill="hold">
                            <p:stCondLst>
                              <p:cond delay="8900"/>
                            </p:stCondLst>
                            <p:childTnLst>
                              <p:par>
                                <p:cTn id="97" presetID="1" presetClass="entr" presetSubtype="0" fill="hold" nodeType="afterEffect">
                                  <p:stCondLst>
                                    <p:cond delay="100"/>
                                  </p:stCondLst>
                                  <p:childTnLst>
                                    <p:set>
                                      <p:cBhvr>
                                        <p:cTn id="98" dur="1" fill="hold">
                                          <p:stCondLst>
                                            <p:cond delay="499"/>
                                          </p:stCondLst>
                                        </p:cTn>
                                        <p:tgtEl>
                                          <p:spTgt spid="13"/>
                                        </p:tgtEl>
                                        <p:attrNameLst>
                                          <p:attrName>style.visibility</p:attrName>
                                        </p:attrNameLst>
                                      </p:cBhvr>
                                      <p:to>
                                        <p:strVal val="visible"/>
                                      </p:to>
                                    </p:set>
                                  </p:childTnLst>
                                </p:cTn>
                              </p:par>
                            </p:childTnLst>
                          </p:cTn>
                        </p:par>
                        <p:par>
                          <p:cTn id="99" fill="hold">
                            <p:stCondLst>
                              <p:cond delay="9500"/>
                            </p:stCondLst>
                            <p:childTnLst>
                              <p:par>
                                <p:cTn id="100" presetID="1" presetClass="entr" presetSubtype="0" fill="hold" nodeType="afterEffect">
                                  <p:stCondLst>
                                    <p:cond delay="100"/>
                                  </p:stCondLst>
                                  <p:childTnLst>
                                    <p:set>
                                      <p:cBhvr>
                                        <p:cTn id="101" dur="1" fill="hold">
                                          <p:stCondLst>
                                            <p:cond delay="499"/>
                                          </p:stCondLst>
                                        </p:cTn>
                                        <p:tgtEl>
                                          <p:spTgt spid="92161"/>
                                        </p:tgtEl>
                                        <p:attrNameLst>
                                          <p:attrName>style.visibility</p:attrName>
                                        </p:attrNameLst>
                                      </p:cBhvr>
                                      <p:to>
                                        <p:strVal val="visible"/>
                                      </p:to>
                                    </p:set>
                                  </p:childTnLst>
                                </p:cTn>
                              </p:par>
                            </p:childTnLst>
                          </p:cTn>
                        </p:par>
                        <p:par>
                          <p:cTn id="102" fill="hold">
                            <p:stCondLst>
                              <p:cond delay="10100"/>
                            </p:stCondLst>
                            <p:childTnLst>
                              <p:par>
                                <p:cTn id="103" presetID="1" presetClass="entr" presetSubtype="0" fill="hold" nodeType="afterEffect">
                                  <p:stCondLst>
                                    <p:cond delay="100"/>
                                  </p:stCondLst>
                                  <p:childTnLst>
                                    <p:set>
                                      <p:cBhvr>
                                        <p:cTn id="104" dur="1" fill="hold">
                                          <p:stCondLst>
                                            <p:cond delay="499"/>
                                          </p:stCondLst>
                                        </p:cTn>
                                        <p:tgtEl>
                                          <p:spTgt spid="14"/>
                                        </p:tgtEl>
                                        <p:attrNameLst>
                                          <p:attrName>style.visibility</p:attrName>
                                        </p:attrNameLst>
                                      </p:cBhvr>
                                      <p:to>
                                        <p:strVal val="visible"/>
                                      </p:to>
                                    </p:set>
                                  </p:childTnLst>
                                </p:cTn>
                              </p:par>
                            </p:childTnLst>
                          </p:cTn>
                        </p:par>
                        <p:par>
                          <p:cTn id="105" fill="hold">
                            <p:stCondLst>
                              <p:cond delay="10700"/>
                            </p:stCondLst>
                            <p:childTnLst>
                              <p:par>
                                <p:cTn id="106" presetID="1" presetClass="entr" presetSubtype="0" fill="hold" nodeType="afterEffect">
                                  <p:stCondLst>
                                    <p:cond delay="100"/>
                                  </p:stCondLst>
                                  <p:childTnLst>
                                    <p:set>
                                      <p:cBhvr>
                                        <p:cTn id="107" dur="1" fill="hold">
                                          <p:stCondLst>
                                            <p:cond delay="499"/>
                                          </p:stCondLst>
                                        </p:cTn>
                                        <p:tgtEl>
                                          <p:spTgt spid="92181"/>
                                        </p:tgtEl>
                                        <p:attrNameLst>
                                          <p:attrName>style.visibility</p:attrName>
                                        </p:attrNameLst>
                                      </p:cBhvr>
                                      <p:to>
                                        <p:strVal val="visible"/>
                                      </p:to>
                                    </p:set>
                                  </p:childTnLst>
                                </p:cTn>
                              </p:par>
                            </p:childTnLst>
                          </p:cTn>
                        </p:par>
                        <p:par>
                          <p:cTn id="108" fill="hold">
                            <p:stCondLst>
                              <p:cond delay="11300"/>
                            </p:stCondLst>
                            <p:childTnLst>
                              <p:par>
                                <p:cTn id="109" presetID="1" presetClass="entr" presetSubtype="0" fill="hold" nodeType="afterEffect">
                                  <p:stCondLst>
                                    <p:cond delay="100"/>
                                  </p:stCondLst>
                                  <p:childTnLst>
                                    <p:set>
                                      <p:cBhvr>
                                        <p:cTn id="110" dur="1" fill="hold">
                                          <p:stCondLst>
                                            <p:cond delay="499"/>
                                          </p:stCondLst>
                                        </p:cTn>
                                        <p:tgtEl>
                                          <p:spTgt spid="15"/>
                                        </p:tgtEl>
                                        <p:attrNameLst>
                                          <p:attrName>style.visibility</p:attrName>
                                        </p:attrNameLst>
                                      </p:cBhvr>
                                      <p:to>
                                        <p:strVal val="visible"/>
                                      </p:to>
                                    </p:set>
                                  </p:childTnLst>
                                </p:cTn>
                              </p:par>
                            </p:childTnLst>
                          </p:cTn>
                        </p:par>
                        <p:par>
                          <p:cTn id="111" fill="hold">
                            <p:stCondLst>
                              <p:cond delay="11900"/>
                            </p:stCondLst>
                            <p:childTnLst>
                              <p:par>
                                <p:cTn id="112" presetID="1" presetClass="exit" presetSubtype="0" fill="hold" grpId="1" nodeType="afterEffect">
                                  <p:stCondLst>
                                    <p:cond delay="0"/>
                                  </p:stCondLst>
                                  <p:childTnLst>
                                    <p:set>
                                      <p:cBhvr>
                                        <p:cTn id="113" dur="1" fill="hold">
                                          <p:stCondLst>
                                            <p:cond delay="499"/>
                                          </p:stCondLst>
                                        </p:cTn>
                                        <p:tgtEl>
                                          <p:spTgt spid="92198"/>
                                        </p:tgtEl>
                                        <p:attrNameLst>
                                          <p:attrName>style.visibility</p:attrName>
                                        </p:attrNameLst>
                                      </p:cBhvr>
                                      <p:to>
                                        <p:strVal val="hidden"/>
                                      </p:to>
                                    </p:set>
                                  </p:childTnLst>
                                </p:cTn>
                              </p:par>
                            </p:childTnLst>
                          </p:cTn>
                        </p:par>
                        <p:par>
                          <p:cTn id="114" fill="hold">
                            <p:stCondLst>
                              <p:cond delay="12400"/>
                            </p:stCondLst>
                            <p:childTnLst>
                              <p:par>
                                <p:cTn id="115" presetID="1" presetClass="entr" presetSubtype="0" fill="hold" grpId="0" nodeType="afterEffect">
                                  <p:stCondLst>
                                    <p:cond delay="50"/>
                                  </p:stCondLst>
                                  <p:childTnLst>
                                    <p:set>
                                      <p:cBhvr>
                                        <p:cTn id="116" dur="1" fill="hold">
                                          <p:stCondLst>
                                            <p:cond delay="499"/>
                                          </p:stCondLst>
                                        </p:cTn>
                                        <p:tgtEl>
                                          <p:spTgt spid="92199"/>
                                        </p:tgtEl>
                                        <p:attrNameLst>
                                          <p:attrName>style.visibility</p:attrName>
                                        </p:attrNameLst>
                                      </p:cBhvr>
                                      <p:to>
                                        <p:strVal val="visible"/>
                                      </p:to>
                                    </p:set>
                                  </p:childTnLst>
                                  <p:subTnLst>
                                    <p:set>
                                      <p:cBhvr override="childStyle">
                                        <p:cTn dur="1" fill="hold" display="0" masterRel="nextClick" afterEffect="1"/>
                                        <p:tgtEl>
                                          <p:spTgt spid="92199"/>
                                        </p:tgtEl>
                                        <p:attrNameLst>
                                          <p:attrName>style.visibility</p:attrName>
                                        </p:attrNameLst>
                                      </p:cBhvr>
                                      <p:to>
                                        <p:strVal val="hidden"/>
                                      </p:to>
                                    </p:set>
                                  </p:subTnLst>
                                </p:cTn>
                              </p:par>
                            </p:childTnLst>
                          </p:cTn>
                        </p:par>
                      </p:childTnLst>
                    </p:cTn>
                  </p:par>
                  <p:par>
                    <p:cTn id="117" fill="hold">
                      <p:stCondLst>
                        <p:cond delay="indefinite"/>
                      </p:stCondLst>
                      <p:childTnLst>
                        <p:par>
                          <p:cTn id="118" fill="hold">
                            <p:stCondLst>
                              <p:cond delay="0"/>
                            </p:stCondLst>
                            <p:childTnLst>
                              <p:par>
                                <p:cTn id="119" presetID="1" presetClass="exit" presetSubtype="0" fill="hold" nodeType="clickEffect">
                                  <p:stCondLst>
                                    <p:cond delay="0"/>
                                  </p:stCondLst>
                                  <p:childTnLst>
                                    <p:set>
                                      <p:cBhvr>
                                        <p:cTn id="120" dur="1" fill="hold">
                                          <p:stCondLst>
                                            <p:cond delay="499"/>
                                          </p:stCondLst>
                                        </p:cTn>
                                        <p:tgtEl>
                                          <p:spTgt spid="5"/>
                                        </p:tgtEl>
                                        <p:attrNameLst>
                                          <p:attrName>style.visibility</p:attrName>
                                        </p:attrNameLst>
                                      </p:cBhvr>
                                      <p:to>
                                        <p:strVal val="hidden"/>
                                      </p:to>
                                    </p:set>
                                  </p:childTnLst>
                                </p:cTn>
                              </p:par>
                              <p:par>
                                <p:cTn id="121" presetID="1" presetClass="exit" presetSubtype="0" fill="hold" nodeType="withEffect">
                                  <p:stCondLst>
                                    <p:cond delay="0"/>
                                  </p:stCondLst>
                                  <p:childTnLst>
                                    <p:set>
                                      <p:cBhvr>
                                        <p:cTn id="122" dur="1" fill="hold">
                                          <p:stCondLst>
                                            <p:cond delay="499"/>
                                          </p:stCondLst>
                                        </p:cTn>
                                        <p:tgtEl>
                                          <p:spTgt spid="6"/>
                                        </p:tgtEl>
                                        <p:attrNameLst>
                                          <p:attrName>style.visibility</p:attrName>
                                        </p:attrNameLst>
                                      </p:cBhvr>
                                      <p:to>
                                        <p:strVal val="hidden"/>
                                      </p:to>
                                    </p:set>
                                  </p:childTnLst>
                                </p:cTn>
                              </p:par>
                              <p:par>
                                <p:cTn id="123" presetID="1" presetClass="exit" presetSubtype="0" fill="hold" nodeType="withEffect">
                                  <p:stCondLst>
                                    <p:cond delay="0"/>
                                  </p:stCondLst>
                                  <p:childTnLst>
                                    <p:set>
                                      <p:cBhvr>
                                        <p:cTn id="124" dur="1" fill="hold">
                                          <p:stCondLst>
                                            <p:cond delay="499"/>
                                          </p:stCondLst>
                                        </p:cTn>
                                        <p:tgtEl>
                                          <p:spTgt spid="7"/>
                                        </p:tgtEl>
                                        <p:attrNameLst>
                                          <p:attrName>style.visibility</p:attrName>
                                        </p:attrNameLst>
                                      </p:cBhvr>
                                      <p:to>
                                        <p:strVal val="hidden"/>
                                      </p:to>
                                    </p:set>
                                  </p:childTnLst>
                                </p:cTn>
                              </p:par>
                              <p:par>
                                <p:cTn id="125" presetID="1" presetClass="exit" presetSubtype="0" fill="hold" nodeType="withEffect">
                                  <p:stCondLst>
                                    <p:cond delay="0"/>
                                  </p:stCondLst>
                                  <p:childTnLst>
                                    <p:set>
                                      <p:cBhvr>
                                        <p:cTn id="126" dur="1" fill="hold">
                                          <p:stCondLst>
                                            <p:cond delay="499"/>
                                          </p:stCondLst>
                                        </p:cTn>
                                        <p:tgtEl>
                                          <p:spTgt spid="8"/>
                                        </p:tgtEl>
                                        <p:attrNameLst>
                                          <p:attrName>style.visibility</p:attrName>
                                        </p:attrNameLst>
                                      </p:cBhvr>
                                      <p:to>
                                        <p:strVal val="hidden"/>
                                      </p:to>
                                    </p:set>
                                  </p:childTnLst>
                                </p:cTn>
                              </p:par>
                              <p:par>
                                <p:cTn id="127" presetID="1" presetClass="exit" presetSubtype="0" fill="hold" nodeType="withEffect">
                                  <p:stCondLst>
                                    <p:cond delay="0"/>
                                  </p:stCondLst>
                                  <p:childTnLst>
                                    <p:set>
                                      <p:cBhvr>
                                        <p:cTn id="128" dur="1" fill="hold">
                                          <p:stCondLst>
                                            <p:cond delay="499"/>
                                          </p:stCondLst>
                                        </p:cTn>
                                        <p:tgtEl>
                                          <p:spTgt spid="9"/>
                                        </p:tgtEl>
                                        <p:attrNameLst>
                                          <p:attrName>style.visibility</p:attrName>
                                        </p:attrNameLst>
                                      </p:cBhvr>
                                      <p:to>
                                        <p:strVal val="hidden"/>
                                      </p:to>
                                    </p:set>
                                  </p:childTnLst>
                                </p:cTn>
                              </p:par>
                              <p:par>
                                <p:cTn id="129" presetID="1" presetClass="exit" presetSubtype="0" fill="hold" nodeType="withEffect">
                                  <p:stCondLst>
                                    <p:cond delay="0"/>
                                  </p:stCondLst>
                                  <p:childTnLst>
                                    <p:set>
                                      <p:cBhvr>
                                        <p:cTn id="130" dur="1" fill="hold">
                                          <p:stCondLst>
                                            <p:cond delay="499"/>
                                          </p:stCondLst>
                                        </p:cTn>
                                        <p:tgtEl>
                                          <p:spTgt spid="10"/>
                                        </p:tgtEl>
                                        <p:attrNameLst>
                                          <p:attrName>style.visibility</p:attrName>
                                        </p:attrNameLst>
                                      </p:cBhvr>
                                      <p:to>
                                        <p:strVal val="hidden"/>
                                      </p:to>
                                    </p:set>
                                  </p:childTnLst>
                                </p:cTn>
                              </p:par>
                              <p:par>
                                <p:cTn id="131" presetID="1" presetClass="exit" presetSubtype="0" fill="hold" nodeType="withEffect">
                                  <p:stCondLst>
                                    <p:cond delay="0"/>
                                  </p:stCondLst>
                                  <p:childTnLst>
                                    <p:set>
                                      <p:cBhvr>
                                        <p:cTn id="132" dur="1" fill="hold">
                                          <p:stCondLst>
                                            <p:cond delay="499"/>
                                          </p:stCondLst>
                                        </p:cTn>
                                        <p:tgtEl>
                                          <p:spTgt spid="11"/>
                                        </p:tgtEl>
                                        <p:attrNameLst>
                                          <p:attrName>style.visibility</p:attrName>
                                        </p:attrNameLst>
                                      </p:cBhvr>
                                      <p:to>
                                        <p:strVal val="hidden"/>
                                      </p:to>
                                    </p:set>
                                  </p:childTnLst>
                                </p:cTn>
                              </p:par>
                              <p:par>
                                <p:cTn id="133" presetID="1" presetClass="exit" presetSubtype="0" fill="hold" nodeType="withEffect">
                                  <p:stCondLst>
                                    <p:cond delay="0"/>
                                  </p:stCondLst>
                                  <p:childTnLst>
                                    <p:set>
                                      <p:cBhvr>
                                        <p:cTn id="134" dur="1" fill="hold">
                                          <p:stCondLst>
                                            <p:cond delay="499"/>
                                          </p:stCondLst>
                                        </p:cTn>
                                        <p:tgtEl>
                                          <p:spTgt spid="12"/>
                                        </p:tgtEl>
                                        <p:attrNameLst>
                                          <p:attrName>style.visibility</p:attrName>
                                        </p:attrNameLst>
                                      </p:cBhvr>
                                      <p:to>
                                        <p:strVal val="hidden"/>
                                      </p:to>
                                    </p:set>
                                  </p:childTnLst>
                                </p:cTn>
                              </p:par>
                              <p:par>
                                <p:cTn id="135" presetID="1" presetClass="exit" presetSubtype="0" fill="hold" nodeType="withEffect">
                                  <p:stCondLst>
                                    <p:cond delay="0"/>
                                  </p:stCondLst>
                                  <p:childTnLst>
                                    <p:set>
                                      <p:cBhvr>
                                        <p:cTn id="136" dur="1" fill="hold">
                                          <p:stCondLst>
                                            <p:cond delay="499"/>
                                          </p:stCondLst>
                                        </p:cTn>
                                        <p:tgtEl>
                                          <p:spTgt spid="13"/>
                                        </p:tgtEl>
                                        <p:attrNameLst>
                                          <p:attrName>style.visibility</p:attrName>
                                        </p:attrNameLst>
                                      </p:cBhvr>
                                      <p:to>
                                        <p:strVal val="hidden"/>
                                      </p:to>
                                    </p:set>
                                  </p:childTnLst>
                                </p:cTn>
                              </p:par>
                              <p:par>
                                <p:cTn id="137" presetID="1" presetClass="exit" presetSubtype="0" fill="hold" nodeType="withEffect">
                                  <p:stCondLst>
                                    <p:cond delay="0"/>
                                  </p:stCondLst>
                                  <p:childTnLst>
                                    <p:set>
                                      <p:cBhvr>
                                        <p:cTn id="138" dur="1" fill="hold">
                                          <p:stCondLst>
                                            <p:cond delay="499"/>
                                          </p:stCondLst>
                                        </p:cTn>
                                        <p:tgtEl>
                                          <p:spTgt spid="14"/>
                                        </p:tgtEl>
                                        <p:attrNameLst>
                                          <p:attrName>style.visibility</p:attrName>
                                        </p:attrNameLst>
                                      </p:cBhvr>
                                      <p:to>
                                        <p:strVal val="hidden"/>
                                      </p:to>
                                    </p:set>
                                  </p:childTnLst>
                                </p:cTn>
                              </p:par>
                              <p:par>
                                <p:cTn id="139" presetID="1" presetClass="exit" presetSubtype="0" fill="hold" nodeType="withEffect">
                                  <p:stCondLst>
                                    <p:cond delay="0"/>
                                  </p:stCondLst>
                                  <p:childTnLst>
                                    <p:set>
                                      <p:cBhvr>
                                        <p:cTn id="140" dur="1" fill="hold">
                                          <p:stCondLst>
                                            <p:cond delay="499"/>
                                          </p:stCondLst>
                                        </p:cTn>
                                        <p:tgtEl>
                                          <p:spTgt spid="15"/>
                                        </p:tgtEl>
                                        <p:attrNameLst>
                                          <p:attrName>style.visibility</p:attrName>
                                        </p:attrNameLst>
                                      </p:cBhvr>
                                      <p:to>
                                        <p:strVal val="hidden"/>
                                      </p:to>
                                    </p:set>
                                  </p:childTnLst>
                                </p:cTn>
                              </p:par>
                              <p:par>
                                <p:cTn id="141" presetID="1" presetClass="exit" presetSubtype="0" fill="hold" grpId="1" nodeType="withEffect">
                                  <p:stCondLst>
                                    <p:cond delay="0"/>
                                  </p:stCondLst>
                                  <p:childTnLst>
                                    <p:set>
                                      <p:cBhvr>
                                        <p:cTn id="142" dur="1" fill="hold">
                                          <p:stCondLst>
                                            <p:cond delay="499"/>
                                          </p:stCondLst>
                                        </p:cTn>
                                        <p:tgtEl>
                                          <p:spTgt spid="92314"/>
                                        </p:tgtEl>
                                        <p:attrNameLst>
                                          <p:attrName>style.visibility</p:attrName>
                                        </p:attrNameLst>
                                      </p:cBhvr>
                                      <p:to>
                                        <p:strVal val="hidden"/>
                                      </p:to>
                                    </p:set>
                                  </p:childTnLst>
                                </p:cTn>
                              </p:par>
                              <p:par>
                                <p:cTn id="143" presetID="1" presetClass="exit" presetSubtype="0" fill="hold" nodeType="withEffect">
                                  <p:stCondLst>
                                    <p:cond delay="0"/>
                                  </p:stCondLst>
                                  <p:childTnLst>
                                    <p:set>
                                      <p:cBhvr>
                                        <p:cTn id="144" dur="1" fill="hold">
                                          <p:stCondLst>
                                            <p:cond delay="499"/>
                                          </p:stCondLst>
                                        </p:cTn>
                                        <p:tgtEl>
                                          <p:spTgt spid="92315"/>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499"/>
                                          </p:stCondLst>
                                        </p:cTn>
                                        <p:tgtEl>
                                          <p:spTgt spid="92316"/>
                                        </p:tgtEl>
                                        <p:attrNameLst>
                                          <p:attrName>style.visibility</p:attrName>
                                        </p:attrNameLst>
                                      </p:cBhvr>
                                      <p:to>
                                        <p:strVal val="visible"/>
                                      </p:to>
                                    </p:set>
                                  </p:childTnLst>
                                </p:cTn>
                              </p:par>
                              <p:par>
                                <p:cTn id="147" presetID="1" presetClass="entr" presetSubtype="0" fill="hold" nodeType="withEffect">
                                  <p:stCondLst>
                                    <p:cond delay="0"/>
                                  </p:stCondLst>
                                  <p:childTnLst>
                                    <p:set>
                                      <p:cBhvr>
                                        <p:cTn id="148" dur="1" fill="hold">
                                          <p:stCondLst>
                                            <p:cond delay="499"/>
                                          </p:stCondLst>
                                        </p:cTn>
                                        <p:tgtEl>
                                          <p:spTgt spid="92317"/>
                                        </p:tgtEl>
                                        <p:attrNameLst>
                                          <p:attrName>style.visibility</p:attrName>
                                        </p:attrNameLst>
                                      </p:cBhvr>
                                      <p:to>
                                        <p:strVal val="visible"/>
                                      </p:to>
                                    </p:set>
                                  </p:childTnLst>
                                </p:cTn>
                              </p:par>
                            </p:childTnLst>
                          </p:cTn>
                        </p:par>
                        <p:par>
                          <p:cTn id="149" fill="hold">
                            <p:stCondLst>
                              <p:cond delay="500"/>
                            </p:stCondLst>
                            <p:childTnLst>
                              <p:par>
                                <p:cTn id="150" presetID="53" presetClass="exit" presetSubtype="0" fill="hold" nodeType="afterEffect">
                                  <p:stCondLst>
                                    <p:cond delay="0"/>
                                  </p:stCondLst>
                                  <p:childTnLst>
                                    <p:anim calcmode="lin" valueType="num">
                                      <p:cBhvr>
                                        <p:cTn id="151" dur="500"/>
                                        <p:tgtEl>
                                          <p:spTgt spid="4"/>
                                        </p:tgtEl>
                                        <p:attrNameLst>
                                          <p:attrName>ppt_w</p:attrName>
                                        </p:attrNameLst>
                                      </p:cBhvr>
                                      <p:tavLst>
                                        <p:tav tm="0">
                                          <p:val>
                                            <p:strVal val="ppt_w"/>
                                          </p:val>
                                        </p:tav>
                                        <p:tav tm="100000">
                                          <p:val>
                                            <p:fltVal val="0"/>
                                          </p:val>
                                        </p:tav>
                                      </p:tavLst>
                                    </p:anim>
                                    <p:anim calcmode="lin" valueType="num">
                                      <p:cBhvr>
                                        <p:cTn id="152" dur="500"/>
                                        <p:tgtEl>
                                          <p:spTgt spid="4"/>
                                        </p:tgtEl>
                                        <p:attrNameLst>
                                          <p:attrName>ppt_h</p:attrName>
                                        </p:attrNameLst>
                                      </p:cBhvr>
                                      <p:tavLst>
                                        <p:tav tm="0">
                                          <p:val>
                                            <p:strVal val="ppt_h"/>
                                          </p:val>
                                        </p:tav>
                                        <p:tav tm="100000">
                                          <p:val>
                                            <p:fltVal val="0"/>
                                          </p:val>
                                        </p:tav>
                                      </p:tavLst>
                                    </p:anim>
                                    <p:animEffect transition="out" filter="fade">
                                      <p:cBhvr>
                                        <p:cTn id="153" dur="500"/>
                                        <p:tgtEl>
                                          <p:spTgt spid="4"/>
                                        </p:tgtEl>
                                      </p:cBhvr>
                                    </p:animEffect>
                                    <p:set>
                                      <p:cBhvr>
                                        <p:cTn id="154" dur="1" fill="hold">
                                          <p:stCondLst>
                                            <p:cond delay="499"/>
                                          </p:stCondLst>
                                        </p:cTn>
                                        <p:tgtEl>
                                          <p:spTgt spid="4"/>
                                        </p:tgtEl>
                                        <p:attrNameLst>
                                          <p:attrName>style.visibility</p:attrName>
                                        </p:attrNameLst>
                                      </p:cBhvr>
                                      <p:to>
                                        <p:strVal val="hidden"/>
                                      </p:to>
                                    </p:set>
                                  </p:childTnLst>
                                </p:cTn>
                              </p:par>
                            </p:childTnLst>
                          </p:cTn>
                        </p:par>
                        <p:par>
                          <p:cTn id="155" fill="hold">
                            <p:stCondLst>
                              <p:cond delay="1000"/>
                            </p:stCondLst>
                            <p:childTnLst>
                              <p:par>
                                <p:cTn id="156" presetID="1" presetClass="entr" presetSubtype="0" fill="hold" grpId="0" nodeType="afterEffect">
                                  <p:stCondLst>
                                    <p:cond delay="0"/>
                                  </p:stCondLst>
                                  <p:childTnLst>
                                    <p:set>
                                      <p:cBhvr>
                                        <p:cTn id="157" dur="1" fill="hold">
                                          <p:stCondLst>
                                            <p:cond delay="0"/>
                                          </p:stCondLst>
                                        </p:cTn>
                                        <p:tgtEl>
                                          <p:spTgt spid="92170"/>
                                        </p:tgtEl>
                                        <p:attrNameLst>
                                          <p:attrName>style.visibility</p:attrName>
                                        </p:attrNameLst>
                                      </p:cBhvr>
                                      <p:to>
                                        <p:strVal val="visible"/>
                                      </p:to>
                                    </p:set>
                                  </p:childTnLst>
                                  <p:subTnLst>
                                    <p:set>
                                      <p:cBhvr override="childStyle">
                                        <p:cTn dur="1" fill="hold" display="0" masterRel="nextClick" afterEffect="1"/>
                                        <p:tgtEl>
                                          <p:spTgt spid="92170"/>
                                        </p:tgtEl>
                                        <p:attrNameLst>
                                          <p:attrName>style.visibility</p:attrName>
                                        </p:attrNameLst>
                                      </p:cBhvr>
                                      <p:to>
                                        <p:strVal val="hidden"/>
                                      </p:to>
                                    </p:set>
                                  </p:subTnLst>
                                </p:cTn>
                              </p:par>
                            </p:childTnLst>
                          </p:cTn>
                        </p:par>
                      </p:childTnLst>
                    </p:cTn>
                  </p:par>
                  <p:par>
                    <p:cTn id="158" fill="hold">
                      <p:stCondLst>
                        <p:cond delay="indefinite"/>
                      </p:stCondLst>
                      <p:childTnLst>
                        <p:par>
                          <p:cTn id="159" fill="hold">
                            <p:stCondLst>
                              <p:cond delay="0"/>
                            </p:stCondLst>
                            <p:childTnLst>
                              <p:par>
                                <p:cTn id="160" presetID="1" presetClass="entr" presetSubtype="0" fill="hold" grpId="0" nodeType="clickEffect">
                                  <p:stCondLst>
                                    <p:cond delay="0"/>
                                  </p:stCondLst>
                                  <p:childTnLst>
                                    <p:set>
                                      <p:cBhvr>
                                        <p:cTn id="161" dur="1" fill="hold">
                                          <p:stCondLst>
                                            <p:cond delay="0"/>
                                          </p:stCondLst>
                                        </p:cTn>
                                        <p:tgtEl>
                                          <p:spTgt spid="92171"/>
                                        </p:tgtEl>
                                        <p:attrNameLst>
                                          <p:attrName>style.visibility</p:attrName>
                                        </p:attrNameLst>
                                      </p:cBhvr>
                                      <p:to>
                                        <p:strVal val="visible"/>
                                      </p:to>
                                    </p:set>
                                  </p:childTnLst>
                                  <p:subTnLst>
                                    <p:set>
                                      <p:cBhvr override="childStyle">
                                        <p:cTn dur="1" fill="hold" display="0" masterRel="nextClick" afterEffect="1"/>
                                        <p:tgtEl>
                                          <p:spTgt spid="92171"/>
                                        </p:tgtEl>
                                        <p:attrNameLst>
                                          <p:attrName>style.visibility</p:attrName>
                                        </p:attrNameLst>
                                      </p:cBhvr>
                                      <p:to>
                                        <p:strVal val="hidden"/>
                                      </p:to>
                                    </p:set>
                                  </p:subTnLst>
                                </p:cTn>
                              </p:par>
                            </p:childTnLst>
                          </p:cTn>
                        </p:par>
                      </p:childTnLst>
                    </p:cTn>
                  </p:par>
                  <p:par>
                    <p:cTn id="162" fill="hold">
                      <p:stCondLst>
                        <p:cond delay="indefinite"/>
                      </p:stCondLst>
                      <p:childTnLst>
                        <p:par>
                          <p:cTn id="163" fill="hold">
                            <p:stCondLst>
                              <p:cond delay="0"/>
                            </p:stCondLst>
                            <p:childTnLst>
                              <p:par>
                                <p:cTn id="164" presetID="2" presetClass="entr" presetSubtype="6" fill="hold" nodeType="clickEffect">
                                  <p:stCondLst>
                                    <p:cond delay="0"/>
                                  </p:stCondLst>
                                  <p:childTnLst>
                                    <p:set>
                                      <p:cBhvr>
                                        <p:cTn id="165" dur="1" fill="hold">
                                          <p:stCondLst>
                                            <p:cond delay="0"/>
                                          </p:stCondLst>
                                        </p:cTn>
                                        <p:tgtEl>
                                          <p:spTgt spid="92200"/>
                                        </p:tgtEl>
                                        <p:attrNameLst>
                                          <p:attrName>style.visibility</p:attrName>
                                        </p:attrNameLst>
                                      </p:cBhvr>
                                      <p:to>
                                        <p:strVal val="visible"/>
                                      </p:to>
                                    </p:set>
                                    <p:anim calcmode="lin" valueType="num">
                                      <p:cBhvr additive="base">
                                        <p:cTn id="166" dur="500" fill="hold"/>
                                        <p:tgtEl>
                                          <p:spTgt spid="92200"/>
                                        </p:tgtEl>
                                        <p:attrNameLst>
                                          <p:attrName>ppt_x</p:attrName>
                                        </p:attrNameLst>
                                      </p:cBhvr>
                                      <p:tavLst>
                                        <p:tav tm="0">
                                          <p:val>
                                            <p:strVal val="1+#ppt_w/2"/>
                                          </p:val>
                                        </p:tav>
                                        <p:tav tm="100000">
                                          <p:val>
                                            <p:strVal val="#ppt_x"/>
                                          </p:val>
                                        </p:tav>
                                      </p:tavLst>
                                    </p:anim>
                                    <p:anim calcmode="lin" valueType="num">
                                      <p:cBhvr additive="base">
                                        <p:cTn id="167" dur="500" fill="hold"/>
                                        <p:tgtEl>
                                          <p:spTgt spid="92200"/>
                                        </p:tgtEl>
                                        <p:attrNameLst>
                                          <p:attrName>ppt_y</p:attrName>
                                        </p:attrNameLst>
                                      </p:cBhvr>
                                      <p:tavLst>
                                        <p:tav tm="0">
                                          <p:val>
                                            <p:strVal val="1+#ppt_h/2"/>
                                          </p:val>
                                        </p:tav>
                                        <p:tav tm="100000">
                                          <p:val>
                                            <p:strVal val="#ppt_y"/>
                                          </p:val>
                                        </p:tav>
                                      </p:tavLst>
                                    </p:anim>
                                  </p:childTnLst>
                                </p:cTn>
                              </p:par>
                              <p:par>
                                <p:cTn id="168" presetID="1" presetClass="exit" presetSubtype="0" fill="hold" grpId="1" nodeType="withEffect">
                                  <p:stCondLst>
                                    <p:cond delay="0"/>
                                  </p:stCondLst>
                                  <p:childTnLst>
                                    <p:set>
                                      <p:cBhvr>
                                        <p:cTn id="169" dur="1" fill="hold">
                                          <p:stCondLst>
                                            <p:cond delay="0"/>
                                          </p:stCondLst>
                                        </p:cTn>
                                        <p:tgtEl>
                                          <p:spTgt spid="92316"/>
                                        </p:tgtEl>
                                        <p:attrNameLst>
                                          <p:attrName>style.visibility</p:attrName>
                                        </p:attrNameLst>
                                      </p:cBhvr>
                                      <p:to>
                                        <p:strVal val="hidden"/>
                                      </p:to>
                                    </p:set>
                                  </p:childTnLst>
                                </p:cTn>
                              </p:par>
                              <p:par>
                                <p:cTn id="170" presetID="1" presetClass="exit" presetSubtype="0" fill="hold" nodeType="withEffect">
                                  <p:stCondLst>
                                    <p:cond delay="0"/>
                                  </p:stCondLst>
                                  <p:childTnLst>
                                    <p:set>
                                      <p:cBhvr>
                                        <p:cTn id="171" dur="1" fill="hold">
                                          <p:stCondLst>
                                            <p:cond delay="0"/>
                                          </p:stCondLst>
                                        </p:cTn>
                                        <p:tgtEl>
                                          <p:spTgt spid="92317"/>
                                        </p:tgtEl>
                                        <p:attrNameLst>
                                          <p:attrName>style.visibility</p:attrName>
                                        </p:attrNameLst>
                                      </p:cBhvr>
                                      <p:to>
                                        <p:strVal val="hidden"/>
                                      </p:to>
                                    </p:set>
                                  </p:childTnLst>
                                </p:cTn>
                              </p:par>
                            </p:childTnLst>
                          </p:cTn>
                        </p:par>
                        <p:par>
                          <p:cTn id="172" fill="hold">
                            <p:stCondLst>
                              <p:cond delay="500"/>
                            </p:stCondLst>
                            <p:childTnLst>
                              <p:par>
                                <p:cTn id="173" presetID="1" presetClass="entr" presetSubtype="0" fill="hold" grpId="0" nodeType="afterEffect">
                                  <p:stCondLst>
                                    <p:cond delay="0"/>
                                  </p:stCondLst>
                                  <p:childTnLst>
                                    <p:set>
                                      <p:cBhvr>
                                        <p:cTn id="174" dur="1" fill="hold">
                                          <p:stCondLst>
                                            <p:cond delay="499"/>
                                          </p:stCondLst>
                                        </p:cTn>
                                        <p:tgtEl>
                                          <p:spTgt spid="92393"/>
                                        </p:tgtEl>
                                        <p:attrNameLst>
                                          <p:attrName>style.visibility</p:attrName>
                                        </p:attrNameLst>
                                      </p:cBhvr>
                                      <p:to>
                                        <p:strVal val="visible"/>
                                      </p:to>
                                    </p:set>
                                  </p:childTnLst>
                                </p:cTn>
                              </p:par>
                              <p:par>
                                <p:cTn id="175" presetID="1" presetClass="entr" presetSubtype="0" fill="hold" nodeType="withEffect">
                                  <p:stCondLst>
                                    <p:cond delay="0"/>
                                  </p:stCondLst>
                                  <p:childTnLst>
                                    <p:set>
                                      <p:cBhvr>
                                        <p:cTn id="176" dur="1" fill="hold">
                                          <p:stCondLst>
                                            <p:cond delay="499"/>
                                          </p:stCondLst>
                                        </p:cTn>
                                        <p:tgtEl>
                                          <p:spTgt spid="92394"/>
                                        </p:tgtEl>
                                        <p:attrNameLst>
                                          <p:attrName>style.visibility</p:attrName>
                                        </p:attrNameLst>
                                      </p:cBhvr>
                                      <p:to>
                                        <p:strVal val="visible"/>
                                      </p:to>
                                    </p:set>
                                  </p:childTnLst>
                                </p:cTn>
                              </p:par>
                            </p:childTnLst>
                          </p:cTn>
                        </p:par>
                        <p:par>
                          <p:cTn id="177" fill="hold">
                            <p:stCondLst>
                              <p:cond delay="1000"/>
                            </p:stCondLst>
                            <p:childTnLst>
                              <p:par>
                                <p:cTn id="178" presetID="1" presetClass="entr" presetSubtype="0" fill="hold" grpId="0" nodeType="afterEffect">
                                  <p:stCondLst>
                                    <p:cond delay="0"/>
                                  </p:stCondLst>
                                  <p:childTnLst>
                                    <p:set>
                                      <p:cBhvr>
                                        <p:cTn id="179" dur="1" fill="hold">
                                          <p:stCondLst>
                                            <p:cond delay="499"/>
                                          </p:stCondLst>
                                        </p:cTn>
                                        <p:tgtEl>
                                          <p:spTgt spid="92327"/>
                                        </p:tgtEl>
                                        <p:attrNameLst>
                                          <p:attrName>style.visibility</p:attrName>
                                        </p:attrNameLst>
                                      </p:cBhvr>
                                      <p:to>
                                        <p:strVal val="visible"/>
                                      </p:to>
                                    </p:set>
                                  </p:childTnLst>
                                  <p:subTnLst>
                                    <p:set>
                                      <p:cBhvr override="childStyle">
                                        <p:cTn dur="1" fill="hold" display="0" masterRel="nextClick" afterEffect="1"/>
                                        <p:tgtEl>
                                          <p:spTgt spid="92327"/>
                                        </p:tgtEl>
                                        <p:attrNameLst>
                                          <p:attrName>style.visibility</p:attrName>
                                        </p:attrNameLst>
                                      </p:cBhvr>
                                      <p:to>
                                        <p:strVal val="hidden"/>
                                      </p:to>
                                    </p:set>
                                  </p:subTnLst>
                                </p:cTn>
                              </p:par>
                            </p:childTnLst>
                          </p:cTn>
                        </p:par>
                      </p:childTnLst>
                    </p:cTn>
                  </p:par>
                  <p:par>
                    <p:cTn id="180" fill="hold">
                      <p:stCondLst>
                        <p:cond delay="indefinite"/>
                      </p:stCondLst>
                      <p:childTnLst>
                        <p:par>
                          <p:cTn id="181" fill="hold">
                            <p:stCondLst>
                              <p:cond delay="0"/>
                            </p:stCondLst>
                            <p:childTnLst>
                              <p:par>
                                <p:cTn id="182" presetID="1" presetClass="entr" presetSubtype="0" fill="hold" grpId="0" nodeType="clickEffect">
                                  <p:stCondLst>
                                    <p:cond delay="0"/>
                                  </p:stCondLst>
                                  <p:childTnLst>
                                    <p:set>
                                      <p:cBhvr>
                                        <p:cTn id="183" dur="1" fill="hold">
                                          <p:stCondLst>
                                            <p:cond delay="499"/>
                                          </p:stCondLst>
                                        </p:cTn>
                                        <p:tgtEl>
                                          <p:spTgt spid="92328"/>
                                        </p:tgtEl>
                                        <p:attrNameLst>
                                          <p:attrName>style.visibility</p:attrName>
                                        </p:attrNameLst>
                                      </p:cBhvr>
                                      <p:to>
                                        <p:strVal val="visible"/>
                                      </p:to>
                                    </p:set>
                                  </p:childTnLst>
                                </p:cTn>
                              </p:par>
                            </p:childTnLst>
                          </p:cTn>
                        </p:par>
                      </p:childTnLst>
                    </p:cTn>
                  </p:par>
                  <p:par>
                    <p:cTn id="184" fill="hold">
                      <p:stCondLst>
                        <p:cond delay="indefinite"/>
                      </p:stCondLst>
                      <p:childTnLst>
                        <p:par>
                          <p:cTn id="185" fill="hold">
                            <p:stCondLst>
                              <p:cond delay="0"/>
                            </p:stCondLst>
                            <p:childTnLst>
                              <p:par>
                                <p:cTn id="186" presetID="1" presetClass="entr" presetSubtype="0" fill="hold" nodeType="clickEffect">
                                  <p:stCondLst>
                                    <p:cond delay="0"/>
                                  </p:stCondLst>
                                  <p:childTnLst>
                                    <p:set>
                                      <p:cBhvr>
                                        <p:cTn id="187" dur="1" fill="hold">
                                          <p:stCondLst>
                                            <p:cond delay="0"/>
                                          </p:stCondLst>
                                        </p:cTn>
                                        <p:tgtEl>
                                          <p:spTgt spid="92203"/>
                                        </p:tgtEl>
                                        <p:attrNameLst>
                                          <p:attrName>style.visibility</p:attrName>
                                        </p:attrNameLst>
                                      </p:cBhvr>
                                      <p:to>
                                        <p:strVal val="visible"/>
                                      </p:to>
                                    </p:set>
                                  </p:childTnLst>
                                </p:cTn>
                              </p:par>
                            </p:childTnLst>
                          </p:cTn>
                        </p:par>
                        <p:par>
                          <p:cTn id="188" fill="hold">
                            <p:stCondLst>
                              <p:cond delay="0"/>
                            </p:stCondLst>
                            <p:childTnLst>
                              <p:par>
                                <p:cTn id="189" presetID="1" presetClass="entr" presetSubtype="0" fill="hold" nodeType="afterEffect">
                                  <p:stCondLst>
                                    <p:cond delay="100"/>
                                  </p:stCondLst>
                                  <p:childTnLst>
                                    <p:set>
                                      <p:cBhvr>
                                        <p:cTn id="190" dur="1" fill="hold">
                                          <p:stCondLst>
                                            <p:cond delay="499"/>
                                          </p:stCondLst>
                                        </p:cTn>
                                        <p:tgtEl>
                                          <p:spTgt spid="92254"/>
                                        </p:tgtEl>
                                        <p:attrNameLst>
                                          <p:attrName>style.visibility</p:attrName>
                                        </p:attrNameLst>
                                      </p:cBhvr>
                                      <p:to>
                                        <p:strVal val="visible"/>
                                      </p:to>
                                    </p:set>
                                  </p:childTnLst>
                                </p:cTn>
                              </p:par>
                            </p:childTnLst>
                          </p:cTn>
                        </p:par>
                        <p:par>
                          <p:cTn id="191" fill="hold">
                            <p:stCondLst>
                              <p:cond delay="600"/>
                            </p:stCondLst>
                            <p:childTnLst>
                              <p:par>
                                <p:cTn id="192" presetID="1" presetClass="entr" presetSubtype="0" fill="hold" nodeType="afterEffect">
                                  <p:stCondLst>
                                    <p:cond delay="100"/>
                                  </p:stCondLst>
                                  <p:childTnLst>
                                    <p:set>
                                      <p:cBhvr>
                                        <p:cTn id="193" dur="1" fill="hold">
                                          <p:stCondLst>
                                            <p:cond delay="0"/>
                                          </p:stCondLst>
                                        </p:cTn>
                                        <p:tgtEl>
                                          <p:spTgt spid="92206"/>
                                        </p:tgtEl>
                                        <p:attrNameLst>
                                          <p:attrName>style.visibility</p:attrName>
                                        </p:attrNameLst>
                                      </p:cBhvr>
                                      <p:to>
                                        <p:strVal val="visible"/>
                                      </p:to>
                                    </p:set>
                                  </p:childTnLst>
                                </p:cTn>
                              </p:par>
                            </p:childTnLst>
                          </p:cTn>
                        </p:par>
                        <p:par>
                          <p:cTn id="194" fill="hold">
                            <p:stCondLst>
                              <p:cond delay="700"/>
                            </p:stCondLst>
                            <p:childTnLst>
                              <p:par>
                                <p:cTn id="195" presetID="1" presetClass="entr" presetSubtype="0" fill="hold" nodeType="afterEffect">
                                  <p:stCondLst>
                                    <p:cond delay="100"/>
                                  </p:stCondLst>
                                  <p:childTnLst>
                                    <p:set>
                                      <p:cBhvr>
                                        <p:cTn id="196" dur="1" fill="hold">
                                          <p:stCondLst>
                                            <p:cond delay="499"/>
                                          </p:stCondLst>
                                        </p:cTn>
                                        <p:tgtEl>
                                          <p:spTgt spid="92257"/>
                                        </p:tgtEl>
                                        <p:attrNameLst>
                                          <p:attrName>style.visibility</p:attrName>
                                        </p:attrNameLst>
                                      </p:cBhvr>
                                      <p:to>
                                        <p:strVal val="visible"/>
                                      </p:to>
                                    </p:set>
                                  </p:childTnLst>
                                </p:cTn>
                              </p:par>
                            </p:childTnLst>
                          </p:cTn>
                        </p:par>
                        <p:par>
                          <p:cTn id="197" fill="hold">
                            <p:stCondLst>
                              <p:cond delay="1300"/>
                            </p:stCondLst>
                            <p:childTnLst>
                              <p:par>
                                <p:cTn id="198" presetID="1" presetClass="entr" presetSubtype="0" fill="hold" nodeType="afterEffect">
                                  <p:stCondLst>
                                    <p:cond delay="100"/>
                                  </p:stCondLst>
                                  <p:childTnLst>
                                    <p:set>
                                      <p:cBhvr>
                                        <p:cTn id="199" dur="1" fill="hold">
                                          <p:stCondLst>
                                            <p:cond delay="0"/>
                                          </p:stCondLst>
                                        </p:cTn>
                                        <p:tgtEl>
                                          <p:spTgt spid="92209"/>
                                        </p:tgtEl>
                                        <p:attrNameLst>
                                          <p:attrName>style.visibility</p:attrName>
                                        </p:attrNameLst>
                                      </p:cBhvr>
                                      <p:to>
                                        <p:strVal val="visible"/>
                                      </p:to>
                                    </p:set>
                                  </p:childTnLst>
                                </p:cTn>
                              </p:par>
                            </p:childTnLst>
                          </p:cTn>
                        </p:par>
                        <p:par>
                          <p:cTn id="200" fill="hold">
                            <p:stCondLst>
                              <p:cond delay="1400"/>
                            </p:stCondLst>
                            <p:childTnLst>
                              <p:par>
                                <p:cTn id="201" presetID="1" presetClass="entr" presetSubtype="0" fill="hold" nodeType="afterEffect">
                                  <p:stCondLst>
                                    <p:cond delay="100"/>
                                  </p:stCondLst>
                                  <p:childTnLst>
                                    <p:set>
                                      <p:cBhvr>
                                        <p:cTn id="202" dur="1" fill="hold">
                                          <p:stCondLst>
                                            <p:cond delay="499"/>
                                          </p:stCondLst>
                                        </p:cTn>
                                        <p:tgtEl>
                                          <p:spTgt spid="92260"/>
                                        </p:tgtEl>
                                        <p:attrNameLst>
                                          <p:attrName>style.visibility</p:attrName>
                                        </p:attrNameLst>
                                      </p:cBhvr>
                                      <p:to>
                                        <p:strVal val="visible"/>
                                      </p:to>
                                    </p:set>
                                  </p:childTnLst>
                                </p:cTn>
                              </p:par>
                            </p:childTnLst>
                          </p:cTn>
                        </p:par>
                        <p:par>
                          <p:cTn id="203" fill="hold">
                            <p:stCondLst>
                              <p:cond delay="2000"/>
                            </p:stCondLst>
                            <p:childTnLst>
                              <p:par>
                                <p:cTn id="204" presetID="1" presetClass="entr" presetSubtype="0" fill="hold" nodeType="afterEffect">
                                  <p:stCondLst>
                                    <p:cond delay="100"/>
                                  </p:stCondLst>
                                  <p:childTnLst>
                                    <p:set>
                                      <p:cBhvr>
                                        <p:cTn id="205" dur="1" fill="hold">
                                          <p:stCondLst>
                                            <p:cond delay="0"/>
                                          </p:stCondLst>
                                        </p:cTn>
                                        <p:tgtEl>
                                          <p:spTgt spid="92212"/>
                                        </p:tgtEl>
                                        <p:attrNameLst>
                                          <p:attrName>style.visibility</p:attrName>
                                        </p:attrNameLst>
                                      </p:cBhvr>
                                      <p:to>
                                        <p:strVal val="visible"/>
                                      </p:to>
                                    </p:set>
                                  </p:childTnLst>
                                </p:cTn>
                              </p:par>
                            </p:childTnLst>
                          </p:cTn>
                        </p:par>
                        <p:par>
                          <p:cTn id="206" fill="hold">
                            <p:stCondLst>
                              <p:cond delay="2100"/>
                            </p:stCondLst>
                            <p:childTnLst>
                              <p:par>
                                <p:cTn id="207" presetID="1" presetClass="entr" presetSubtype="0" fill="hold" nodeType="afterEffect">
                                  <p:stCondLst>
                                    <p:cond delay="100"/>
                                  </p:stCondLst>
                                  <p:childTnLst>
                                    <p:set>
                                      <p:cBhvr>
                                        <p:cTn id="208" dur="1" fill="hold">
                                          <p:stCondLst>
                                            <p:cond delay="499"/>
                                          </p:stCondLst>
                                        </p:cTn>
                                        <p:tgtEl>
                                          <p:spTgt spid="92263"/>
                                        </p:tgtEl>
                                        <p:attrNameLst>
                                          <p:attrName>style.visibility</p:attrName>
                                        </p:attrNameLst>
                                      </p:cBhvr>
                                      <p:to>
                                        <p:strVal val="visible"/>
                                      </p:to>
                                    </p:set>
                                  </p:childTnLst>
                                </p:cTn>
                              </p:par>
                            </p:childTnLst>
                          </p:cTn>
                        </p:par>
                        <p:par>
                          <p:cTn id="209" fill="hold">
                            <p:stCondLst>
                              <p:cond delay="2700"/>
                            </p:stCondLst>
                            <p:childTnLst>
                              <p:par>
                                <p:cTn id="210" presetID="1" presetClass="entr" presetSubtype="0" fill="hold" nodeType="afterEffect">
                                  <p:stCondLst>
                                    <p:cond delay="100"/>
                                  </p:stCondLst>
                                  <p:childTnLst>
                                    <p:set>
                                      <p:cBhvr>
                                        <p:cTn id="211" dur="1" fill="hold">
                                          <p:stCondLst>
                                            <p:cond delay="0"/>
                                          </p:stCondLst>
                                        </p:cTn>
                                        <p:tgtEl>
                                          <p:spTgt spid="92215"/>
                                        </p:tgtEl>
                                        <p:attrNameLst>
                                          <p:attrName>style.visibility</p:attrName>
                                        </p:attrNameLst>
                                      </p:cBhvr>
                                      <p:to>
                                        <p:strVal val="visible"/>
                                      </p:to>
                                    </p:set>
                                  </p:childTnLst>
                                </p:cTn>
                              </p:par>
                            </p:childTnLst>
                          </p:cTn>
                        </p:par>
                        <p:par>
                          <p:cTn id="212" fill="hold">
                            <p:stCondLst>
                              <p:cond delay="2800"/>
                            </p:stCondLst>
                            <p:childTnLst>
                              <p:par>
                                <p:cTn id="213" presetID="1" presetClass="entr" presetSubtype="0" fill="hold" nodeType="afterEffect">
                                  <p:stCondLst>
                                    <p:cond delay="100"/>
                                  </p:stCondLst>
                                  <p:childTnLst>
                                    <p:set>
                                      <p:cBhvr>
                                        <p:cTn id="214" dur="1" fill="hold">
                                          <p:stCondLst>
                                            <p:cond delay="499"/>
                                          </p:stCondLst>
                                        </p:cTn>
                                        <p:tgtEl>
                                          <p:spTgt spid="92266"/>
                                        </p:tgtEl>
                                        <p:attrNameLst>
                                          <p:attrName>style.visibility</p:attrName>
                                        </p:attrNameLst>
                                      </p:cBhvr>
                                      <p:to>
                                        <p:strVal val="visible"/>
                                      </p:to>
                                    </p:set>
                                  </p:childTnLst>
                                </p:cTn>
                              </p:par>
                            </p:childTnLst>
                          </p:cTn>
                        </p:par>
                        <p:par>
                          <p:cTn id="215" fill="hold">
                            <p:stCondLst>
                              <p:cond delay="3400"/>
                            </p:stCondLst>
                            <p:childTnLst>
                              <p:par>
                                <p:cTn id="216" presetID="1" presetClass="entr" presetSubtype="0" fill="hold" nodeType="afterEffect">
                                  <p:stCondLst>
                                    <p:cond delay="100"/>
                                  </p:stCondLst>
                                  <p:childTnLst>
                                    <p:set>
                                      <p:cBhvr>
                                        <p:cTn id="217" dur="1" fill="hold">
                                          <p:stCondLst>
                                            <p:cond delay="0"/>
                                          </p:stCondLst>
                                        </p:cTn>
                                        <p:tgtEl>
                                          <p:spTgt spid="92218"/>
                                        </p:tgtEl>
                                        <p:attrNameLst>
                                          <p:attrName>style.visibility</p:attrName>
                                        </p:attrNameLst>
                                      </p:cBhvr>
                                      <p:to>
                                        <p:strVal val="visible"/>
                                      </p:to>
                                    </p:set>
                                  </p:childTnLst>
                                </p:cTn>
                              </p:par>
                            </p:childTnLst>
                          </p:cTn>
                        </p:par>
                        <p:par>
                          <p:cTn id="218" fill="hold">
                            <p:stCondLst>
                              <p:cond delay="3500"/>
                            </p:stCondLst>
                            <p:childTnLst>
                              <p:par>
                                <p:cTn id="219" presetID="1" presetClass="entr" presetSubtype="0" fill="hold" nodeType="afterEffect">
                                  <p:stCondLst>
                                    <p:cond delay="100"/>
                                  </p:stCondLst>
                                  <p:childTnLst>
                                    <p:set>
                                      <p:cBhvr>
                                        <p:cTn id="220" dur="1" fill="hold">
                                          <p:stCondLst>
                                            <p:cond delay="499"/>
                                          </p:stCondLst>
                                        </p:cTn>
                                        <p:tgtEl>
                                          <p:spTgt spid="92269"/>
                                        </p:tgtEl>
                                        <p:attrNameLst>
                                          <p:attrName>style.visibility</p:attrName>
                                        </p:attrNameLst>
                                      </p:cBhvr>
                                      <p:to>
                                        <p:strVal val="visible"/>
                                      </p:to>
                                    </p:set>
                                  </p:childTnLst>
                                </p:cTn>
                              </p:par>
                            </p:childTnLst>
                          </p:cTn>
                        </p:par>
                        <p:par>
                          <p:cTn id="221" fill="hold">
                            <p:stCondLst>
                              <p:cond delay="4100"/>
                            </p:stCondLst>
                            <p:childTnLst>
                              <p:par>
                                <p:cTn id="222" presetID="1" presetClass="entr" presetSubtype="0" fill="hold" nodeType="afterEffect">
                                  <p:stCondLst>
                                    <p:cond delay="100"/>
                                  </p:stCondLst>
                                  <p:childTnLst>
                                    <p:set>
                                      <p:cBhvr>
                                        <p:cTn id="223" dur="1" fill="hold">
                                          <p:stCondLst>
                                            <p:cond delay="0"/>
                                          </p:stCondLst>
                                        </p:cTn>
                                        <p:tgtEl>
                                          <p:spTgt spid="92221"/>
                                        </p:tgtEl>
                                        <p:attrNameLst>
                                          <p:attrName>style.visibility</p:attrName>
                                        </p:attrNameLst>
                                      </p:cBhvr>
                                      <p:to>
                                        <p:strVal val="visible"/>
                                      </p:to>
                                    </p:set>
                                  </p:childTnLst>
                                </p:cTn>
                              </p:par>
                            </p:childTnLst>
                          </p:cTn>
                        </p:par>
                        <p:par>
                          <p:cTn id="224" fill="hold">
                            <p:stCondLst>
                              <p:cond delay="4200"/>
                            </p:stCondLst>
                            <p:childTnLst>
                              <p:par>
                                <p:cTn id="225" presetID="1" presetClass="entr" presetSubtype="0" fill="hold" nodeType="afterEffect">
                                  <p:stCondLst>
                                    <p:cond delay="100"/>
                                  </p:stCondLst>
                                  <p:childTnLst>
                                    <p:set>
                                      <p:cBhvr>
                                        <p:cTn id="226" dur="1" fill="hold">
                                          <p:stCondLst>
                                            <p:cond delay="499"/>
                                          </p:stCondLst>
                                        </p:cTn>
                                        <p:tgtEl>
                                          <p:spTgt spid="92272"/>
                                        </p:tgtEl>
                                        <p:attrNameLst>
                                          <p:attrName>style.visibility</p:attrName>
                                        </p:attrNameLst>
                                      </p:cBhvr>
                                      <p:to>
                                        <p:strVal val="visible"/>
                                      </p:to>
                                    </p:set>
                                  </p:childTnLst>
                                </p:cTn>
                              </p:par>
                            </p:childTnLst>
                          </p:cTn>
                        </p:par>
                        <p:par>
                          <p:cTn id="227" fill="hold">
                            <p:stCondLst>
                              <p:cond delay="4800"/>
                            </p:stCondLst>
                            <p:childTnLst>
                              <p:par>
                                <p:cTn id="228" presetID="1" presetClass="entr" presetSubtype="0" fill="hold" nodeType="afterEffect">
                                  <p:stCondLst>
                                    <p:cond delay="100"/>
                                  </p:stCondLst>
                                  <p:childTnLst>
                                    <p:set>
                                      <p:cBhvr>
                                        <p:cTn id="229" dur="1" fill="hold">
                                          <p:stCondLst>
                                            <p:cond delay="0"/>
                                          </p:stCondLst>
                                        </p:cTn>
                                        <p:tgtEl>
                                          <p:spTgt spid="92224"/>
                                        </p:tgtEl>
                                        <p:attrNameLst>
                                          <p:attrName>style.visibility</p:attrName>
                                        </p:attrNameLst>
                                      </p:cBhvr>
                                      <p:to>
                                        <p:strVal val="visible"/>
                                      </p:to>
                                    </p:set>
                                  </p:childTnLst>
                                </p:cTn>
                              </p:par>
                            </p:childTnLst>
                          </p:cTn>
                        </p:par>
                        <p:par>
                          <p:cTn id="230" fill="hold">
                            <p:stCondLst>
                              <p:cond delay="4900"/>
                            </p:stCondLst>
                            <p:childTnLst>
                              <p:par>
                                <p:cTn id="231" presetID="1" presetClass="entr" presetSubtype="0" fill="hold" nodeType="afterEffect">
                                  <p:stCondLst>
                                    <p:cond delay="100"/>
                                  </p:stCondLst>
                                  <p:childTnLst>
                                    <p:set>
                                      <p:cBhvr>
                                        <p:cTn id="232" dur="1" fill="hold">
                                          <p:stCondLst>
                                            <p:cond delay="499"/>
                                          </p:stCondLst>
                                        </p:cTn>
                                        <p:tgtEl>
                                          <p:spTgt spid="92275"/>
                                        </p:tgtEl>
                                        <p:attrNameLst>
                                          <p:attrName>style.visibility</p:attrName>
                                        </p:attrNameLst>
                                      </p:cBhvr>
                                      <p:to>
                                        <p:strVal val="visible"/>
                                      </p:to>
                                    </p:set>
                                  </p:childTnLst>
                                </p:cTn>
                              </p:par>
                            </p:childTnLst>
                          </p:cTn>
                        </p:par>
                        <p:par>
                          <p:cTn id="233" fill="hold">
                            <p:stCondLst>
                              <p:cond delay="5500"/>
                            </p:stCondLst>
                            <p:childTnLst>
                              <p:par>
                                <p:cTn id="234" presetID="1" presetClass="entr" presetSubtype="0" fill="hold" nodeType="afterEffect">
                                  <p:stCondLst>
                                    <p:cond delay="100"/>
                                  </p:stCondLst>
                                  <p:childTnLst>
                                    <p:set>
                                      <p:cBhvr>
                                        <p:cTn id="235" dur="1" fill="hold">
                                          <p:stCondLst>
                                            <p:cond delay="0"/>
                                          </p:stCondLst>
                                        </p:cTn>
                                        <p:tgtEl>
                                          <p:spTgt spid="92227"/>
                                        </p:tgtEl>
                                        <p:attrNameLst>
                                          <p:attrName>style.visibility</p:attrName>
                                        </p:attrNameLst>
                                      </p:cBhvr>
                                      <p:to>
                                        <p:strVal val="visible"/>
                                      </p:to>
                                    </p:set>
                                  </p:childTnLst>
                                </p:cTn>
                              </p:par>
                            </p:childTnLst>
                          </p:cTn>
                        </p:par>
                        <p:par>
                          <p:cTn id="236" fill="hold">
                            <p:stCondLst>
                              <p:cond delay="5600"/>
                            </p:stCondLst>
                            <p:childTnLst>
                              <p:par>
                                <p:cTn id="237" presetID="1" presetClass="entr" presetSubtype="0" fill="hold" nodeType="afterEffect">
                                  <p:stCondLst>
                                    <p:cond delay="100"/>
                                  </p:stCondLst>
                                  <p:childTnLst>
                                    <p:set>
                                      <p:cBhvr>
                                        <p:cTn id="238" dur="1" fill="hold">
                                          <p:stCondLst>
                                            <p:cond delay="499"/>
                                          </p:stCondLst>
                                        </p:cTn>
                                        <p:tgtEl>
                                          <p:spTgt spid="92278"/>
                                        </p:tgtEl>
                                        <p:attrNameLst>
                                          <p:attrName>style.visibility</p:attrName>
                                        </p:attrNameLst>
                                      </p:cBhvr>
                                      <p:to>
                                        <p:strVal val="visible"/>
                                      </p:to>
                                    </p:set>
                                  </p:childTnLst>
                                </p:cTn>
                              </p:par>
                            </p:childTnLst>
                          </p:cTn>
                        </p:par>
                        <p:par>
                          <p:cTn id="239" fill="hold">
                            <p:stCondLst>
                              <p:cond delay="6200"/>
                            </p:stCondLst>
                            <p:childTnLst>
                              <p:par>
                                <p:cTn id="240" presetID="1" presetClass="entr" presetSubtype="0" fill="hold" nodeType="afterEffect">
                                  <p:stCondLst>
                                    <p:cond delay="100"/>
                                  </p:stCondLst>
                                  <p:childTnLst>
                                    <p:set>
                                      <p:cBhvr>
                                        <p:cTn id="241" dur="1" fill="hold">
                                          <p:stCondLst>
                                            <p:cond delay="0"/>
                                          </p:stCondLst>
                                        </p:cTn>
                                        <p:tgtEl>
                                          <p:spTgt spid="92230"/>
                                        </p:tgtEl>
                                        <p:attrNameLst>
                                          <p:attrName>style.visibility</p:attrName>
                                        </p:attrNameLst>
                                      </p:cBhvr>
                                      <p:to>
                                        <p:strVal val="visible"/>
                                      </p:to>
                                    </p:set>
                                  </p:childTnLst>
                                </p:cTn>
                              </p:par>
                            </p:childTnLst>
                          </p:cTn>
                        </p:par>
                        <p:par>
                          <p:cTn id="242" fill="hold">
                            <p:stCondLst>
                              <p:cond delay="6300"/>
                            </p:stCondLst>
                            <p:childTnLst>
                              <p:par>
                                <p:cTn id="243" presetID="1" presetClass="entr" presetSubtype="0" fill="hold" nodeType="afterEffect">
                                  <p:stCondLst>
                                    <p:cond delay="100"/>
                                  </p:stCondLst>
                                  <p:childTnLst>
                                    <p:set>
                                      <p:cBhvr>
                                        <p:cTn id="244" dur="1" fill="hold">
                                          <p:stCondLst>
                                            <p:cond delay="499"/>
                                          </p:stCondLst>
                                        </p:cTn>
                                        <p:tgtEl>
                                          <p:spTgt spid="92281"/>
                                        </p:tgtEl>
                                        <p:attrNameLst>
                                          <p:attrName>style.visibility</p:attrName>
                                        </p:attrNameLst>
                                      </p:cBhvr>
                                      <p:to>
                                        <p:strVal val="visible"/>
                                      </p:to>
                                    </p:set>
                                  </p:childTnLst>
                                </p:cTn>
                              </p:par>
                            </p:childTnLst>
                          </p:cTn>
                        </p:par>
                        <p:par>
                          <p:cTn id="245" fill="hold">
                            <p:stCondLst>
                              <p:cond delay="6900"/>
                            </p:stCondLst>
                            <p:childTnLst>
                              <p:par>
                                <p:cTn id="246" presetID="1" presetClass="entr" presetSubtype="0" fill="hold" nodeType="afterEffect">
                                  <p:stCondLst>
                                    <p:cond delay="100"/>
                                  </p:stCondLst>
                                  <p:childTnLst>
                                    <p:set>
                                      <p:cBhvr>
                                        <p:cTn id="247" dur="1" fill="hold">
                                          <p:stCondLst>
                                            <p:cond delay="0"/>
                                          </p:stCondLst>
                                        </p:cTn>
                                        <p:tgtEl>
                                          <p:spTgt spid="92233"/>
                                        </p:tgtEl>
                                        <p:attrNameLst>
                                          <p:attrName>style.visibility</p:attrName>
                                        </p:attrNameLst>
                                      </p:cBhvr>
                                      <p:to>
                                        <p:strVal val="visible"/>
                                      </p:to>
                                    </p:set>
                                  </p:childTnLst>
                                </p:cTn>
                              </p:par>
                            </p:childTnLst>
                          </p:cTn>
                        </p:par>
                        <p:par>
                          <p:cTn id="248" fill="hold">
                            <p:stCondLst>
                              <p:cond delay="7000"/>
                            </p:stCondLst>
                            <p:childTnLst>
                              <p:par>
                                <p:cTn id="249" presetID="1" presetClass="exit" presetSubtype="0" fill="hold" grpId="1" nodeType="afterEffect">
                                  <p:stCondLst>
                                    <p:cond delay="0"/>
                                  </p:stCondLst>
                                  <p:childTnLst>
                                    <p:set>
                                      <p:cBhvr>
                                        <p:cTn id="250" dur="1" fill="hold">
                                          <p:stCondLst>
                                            <p:cond delay="0"/>
                                          </p:stCondLst>
                                        </p:cTn>
                                        <p:tgtEl>
                                          <p:spTgt spid="92328"/>
                                        </p:tgtEl>
                                        <p:attrNameLst>
                                          <p:attrName>style.visibility</p:attrName>
                                        </p:attrNameLst>
                                      </p:cBhvr>
                                      <p:to>
                                        <p:strVal val="hidden"/>
                                      </p:to>
                                    </p:set>
                                  </p:childTnLst>
                                </p:cTn>
                              </p:par>
                            </p:childTnLst>
                          </p:cTn>
                        </p:par>
                        <p:par>
                          <p:cTn id="251" fill="hold">
                            <p:stCondLst>
                              <p:cond delay="7000"/>
                            </p:stCondLst>
                            <p:childTnLst>
                              <p:par>
                                <p:cTn id="252" presetID="1" presetClass="entr" presetSubtype="0" fill="hold" grpId="0" nodeType="afterEffect">
                                  <p:stCondLst>
                                    <p:cond delay="50"/>
                                  </p:stCondLst>
                                  <p:childTnLst>
                                    <p:set>
                                      <p:cBhvr>
                                        <p:cTn id="253" dur="1" fill="hold">
                                          <p:stCondLst>
                                            <p:cond delay="0"/>
                                          </p:stCondLst>
                                        </p:cTn>
                                        <p:tgtEl>
                                          <p:spTgt spid="92329"/>
                                        </p:tgtEl>
                                        <p:attrNameLst>
                                          <p:attrName>style.visibility</p:attrName>
                                        </p:attrNameLst>
                                      </p:cBhvr>
                                      <p:to>
                                        <p:strVal val="visible"/>
                                      </p:to>
                                    </p:set>
                                  </p:childTnLst>
                                  <p:subTnLst>
                                    <p:set>
                                      <p:cBhvr override="childStyle">
                                        <p:cTn dur="1" fill="hold" display="0" masterRel="nextClick" afterEffect="1"/>
                                        <p:tgtEl>
                                          <p:spTgt spid="92329"/>
                                        </p:tgtEl>
                                        <p:attrNameLst>
                                          <p:attrName>style.visibility</p:attrName>
                                        </p:attrNameLst>
                                      </p:cBhvr>
                                      <p:to>
                                        <p:strVal val="hidden"/>
                                      </p:to>
                                    </p:set>
                                  </p:subTnLst>
                                </p:cTn>
                              </p:par>
                            </p:childTnLst>
                          </p:cTn>
                        </p:par>
                      </p:childTnLst>
                    </p:cTn>
                  </p:par>
                  <p:par>
                    <p:cTn id="254" fill="hold">
                      <p:stCondLst>
                        <p:cond delay="indefinite"/>
                      </p:stCondLst>
                      <p:childTnLst>
                        <p:par>
                          <p:cTn id="255" fill="hold">
                            <p:stCondLst>
                              <p:cond delay="0"/>
                            </p:stCondLst>
                            <p:childTnLst>
                              <p:par>
                                <p:cTn id="256" presetID="1" presetClass="exit" presetSubtype="0" fill="hold" nodeType="clickEffect">
                                  <p:stCondLst>
                                    <p:cond delay="0"/>
                                  </p:stCondLst>
                                  <p:childTnLst>
                                    <p:set>
                                      <p:cBhvr>
                                        <p:cTn id="257" dur="1" fill="hold">
                                          <p:stCondLst>
                                            <p:cond delay="0"/>
                                          </p:stCondLst>
                                        </p:cTn>
                                        <p:tgtEl>
                                          <p:spTgt spid="92203"/>
                                        </p:tgtEl>
                                        <p:attrNameLst>
                                          <p:attrName>style.visibility</p:attrName>
                                        </p:attrNameLst>
                                      </p:cBhvr>
                                      <p:to>
                                        <p:strVal val="hidden"/>
                                      </p:to>
                                    </p:set>
                                  </p:childTnLst>
                                </p:cTn>
                              </p:par>
                              <p:par>
                                <p:cTn id="258" presetID="1" presetClass="exit" presetSubtype="0" fill="hold" nodeType="withEffect">
                                  <p:stCondLst>
                                    <p:cond delay="0"/>
                                  </p:stCondLst>
                                  <p:childTnLst>
                                    <p:set>
                                      <p:cBhvr>
                                        <p:cTn id="259" dur="1" fill="hold">
                                          <p:stCondLst>
                                            <p:cond delay="0"/>
                                          </p:stCondLst>
                                        </p:cTn>
                                        <p:tgtEl>
                                          <p:spTgt spid="92206"/>
                                        </p:tgtEl>
                                        <p:attrNameLst>
                                          <p:attrName>style.visibility</p:attrName>
                                        </p:attrNameLst>
                                      </p:cBhvr>
                                      <p:to>
                                        <p:strVal val="hidden"/>
                                      </p:to>
                                    </p:set>
                                  </p:childTnLst>
                                </p:cTn>
                              </p:par>
                              <p:par>
                                <p:cTn id="260" presetID="1" presetClass="exit" presetSubtype="0" fill="hold" nodeType="withEffect">
                                  <p:stCondLst>
                                    <p:cond delay="0"/>
                                  </p:stCondLst>
                                  <p:childTnLst>
                                    <p:set>
                                      <p:cBhvr>
                                        <p:cTn id="261" dur="1" fill="hold">
                                          <p:stCondLst>
                                            <p:cond delay="0"/>
                                          </p:stCondLst>
                                        </p:cTn>
                                        <p:tgtEl>
                                          <p:spTgt spid="92209"/>
                                        </p:tgtEl>
                                        <p:attrNameLst>
                                          <p:attrName>style.visibility</p:attrName>
                                        </p:attrNameLst>
                                      </p:cBhvr>
                                      <p:to>
                                        <p:strVal val="hidden"/>
                                      </p:to>
                                    </p:set>
                                  </p:childTnLst>
                                </p:cTn>
                              </p:par>
                              <p:par>
                                <p:cTn id="262" presetID="1" presetClass="exit" presetSubtype="0" fill="hold" nodeType="withEffect">
                                  <p:stCondLst>
                                    <p:cond delay="0"/>
                                  </p:stCondLst>
                                  <p:childTnLst>
                                    <p:set>
                                      <p:cBhvr>
                                        <p:cTn id="263" dur="1" fill="hold">
                                          <p:stCondLst>
                                            <p:cond delay="0"/>
                                          </p:stCondLst>
                                        </p:cTn>
                                        <p:tgtEl>
                                          <p:spTgt spid="92212"/>
                                        </p:tgtEl>
                                        <p:attrNameLst>
                                          <p:attrName>style.visibility</p:attrName>
                                        </p:attrNameLst>
                                      </p:cBhvr>
                                      <p:to>
                                        <p:strVal val="hidden"/>
                                      </p:to>
                                    </p:set>
                                  </p:childTnLst>
                                </p:cTn>
                              </p:par>
                              <p:par>
                                <p:cTn id="264" presetID="1" presetClass="exit" presetSubtype="0" fill="hold" nodeType="withEffect">
                                  <p:stCondLst>
                                    <p:cond delay="0"/>
                                  </p:stCondLst>
                                  <p:childTnLst>
                                    <p:set>
                                      <p:cBhvr>
                                        <p:cTn id="265" dur="1" fill="hold">
                                          <p:stCondLst>
                                            <p:cond delay="0"/>
                                          </p:stCondLst>
                                        </p:cTn>
                                        <p:tgtEl>
                                          <p:spTgt spid="92215"/>
                                        </p:tgtEl>
                                        <p:attrNameLst>
                                          <p:attrName>style.visibility</p:attrName>
                                        </p:attrNameLst>
                                      </p:cBhvr>
                                      <p:to>
                                        <p:strVal val="hidden"/>
                                      </p:to>
                                    </p:set>
                                  </p:childTnLst>
                                </p:cTn>
                              </p:par>
                              <p:par>
                                <p:cTn id="266" presetID="1" presetClass="exit" presetSubtype="0" fill="hold" nodeType="withEffect">
                                  <p:stCondLst>
                                    <p:cond delay="0"/>
                                  </p:stCondLst>
                                  <p:childTnLst>
                                    <p:set>
                                      <p:cBhvr>
                                        <p:cTn id="267" dur="1" fill="hold">
                                          <p:stCondLst>
                                            <p:cond delay="0"/>
                                          </p:stCondLst>
                                        </p:cTn>
                                        <p:tgtEl>
                                          <p:spTgt spid="92218"/>
                                        </p:tgtEl>
                                        <p:attrNameLst>
                                          <p:attrName>style.visibility</p:attrName>
                                        </p:attrNameLst>
                                      </p:cBhvr>
                                      <p:to>
                                        <p:strVal val="hidden"/>
                                      </p:to>
                                    </p:set>
                                  </p:childTnLst>
                                </p:cTn>
                              </p:par>
                              <p:par>
                                <p:cTn id="268" presetID="1" presetClass="exit" presetSubtype="0" fill="hold" nodeType="withEffect">
                                  <p:stCondLst>
                                    <p:cond delay="0"/>
                                  </p:stCondLst>
                                  <p:childTnLst>
                                    <p:set>
                                      <p:cBhvr>
                                        <p:cTn id="269" dur="1" fill="hold">
                                          <p:stCondLst>
                                            <p:cond delay="0"/>
                                          </p:stCondLst>
                                        </p:cTn>
                                        <p:tgtEl>
                                          <p:spTgt spid="92221"/>
                                        </p:tgtEl>
                                        <p:attrNameLst>
                                          <p:attrName>style.visibility</p:attrName>
                                        </p:attrNameLst>
                                      </p:cBhvr>
                                      <p:to>
                                        <p:strVal val="hidden"/>
                                      </p:to>
                                    </p:set>
                                  </p:childTnLst>
                                </p:cTn>
                              </p:par>
                              <p:par>
                                <p:cTn id="270" presetID="1" presetClass="exit" presetSubtype="0" fill="hold" nodeType="withEffect">
                                  <p:stCondLst>
                                    <p:cond delay="0"/>
                                  </p:stCondLst>
                                  <p:childTnLst>
                                    <p:set>
                                      <p:cBhvr>
                                        <p:cTn id="271" dur="1" fill="hold">
                                          <p:stCondLst>
                                            <p:cond delay="0"/>
                                          </p:stCondLst>
                                        </p:cTn>
                                        <p:tgtEl>
                                          <p:spTgt spid="92224"/>
                                        </p:tgtEl>
                                        <p:attrNameLst>
                                          <p:attrName>style.visibility</p:attrName>
                                        </p:attrNameLst>
                                      </p:cBhvr>
                                      <p:to>
                                        <p:strVal val="hidden"/>
                                      </p:to>
                                    </p:set>
                                  </p:childTnLst>
                                </p:cTn>
                              </p:par>
                              <p:par>
                                <p:cTn id="272" presetID="1" presetClass="exit" presetSubtype="0" fill="hold" nodeType="withEffect">
                                  <p:stCondLst>
                                    <p:cond delay="0"/>
                                  </p:stCondLst>
                                  <p:childTnLst>
                                    <p:set>
                                      <p:cBhvr>
                                        <p:cTn id="273" dur="1" fill="hold">
                                          <p:stCondLst>
                                            <p:cond delay="0"/>
                                          </p:stCondLst>
                                        </p:cTn>
                                        <p:tgtEl>
                                          <p:spTgt spid="92227"/>
                                        </p:tgtEl>
                                        <p:attrNameLst>
                                          <p:attrName>style.visibility</p:attrName>
                                        </p:attrNameLst>
                                      </p:cBhvr>
                                      <p:to>
                                        <p:strVal val="hidden"/>
                                      </p:to>
                                    </p:set>
                                  </p:childTnLst>
                                </p:cTn>
                              </p:par>
                              <p:par>
                                <p:cTn id="274" presetID="1" presetClass="exit" presetSubtype="0" fill="hold" nodeType="withEffect">
                                  <p:stCondLst>
                                    <p:cond delay="0"/>
                                  </p:stCondLst>
                                  <p:childTnLst>
                                    <p:set>
                                      <p:cBhvr>
                                        <p:cTn id="275" dur="1" fill="hold">
                                          <p:stCondLst>
                                            <p:cond delay="0"/>
                                          </p:stCondLst>
                                        </p:cTn>
                                        <p:tgtEl>
                                          <p:spTgt spid="92230"/>
                                        </p:tgtEl>
                                        <p:attrNameLst>
                                          <p:attrName>style.visibility</p:attrName>
                                        </p:attrNameLst>
                                      </p:cBhvr>
                                      <p:to>
                                        <p:strVal val="hidden"/>
                                      </p:to>
                                    </p:set>
                                  </p:childTnLst>
                                </p:cTn>
                              </p:par>
                              <p:par>
                                <p:cTn id="276" presetID="1" presetClass="exit" presetSubtype="0" fill="hold" nodeType="withEffect">
                                  <p:stCondLst>
                                    <p:cond delay="0"/>
                                  </p:stCondLst>
                                  <p:childTnLst>
                                    <p:set>
                                      <p:cBhvr>
                                        <p:cTn id="277" dur="1" fill="hold">
                                          <p:stCondLst>
                                            <p:cond delay="0"/>
                                          </p:stCondLst>
                                        </p:cTn>
                                        <p:tgtEl>
                                          <p:spTgt spid="92233"/>
                                        </p:tgtEl>
                                        <p:attrNameLst>
                                          <p:attrName>style.visibility</p:attrName>
                                        </p:attrNameLst>
                                      </p:cBhvr>
                                      <p:to>
                                        <p:strVal val="hidden"/>
                                      </p:to>
                                    </p:set>
                                  </p:childTnLst>
                                </p:cTn>
                              </p:par>
                              <p:par>
                                <p:cTn id="278" presetID="1" presetClass="exit" presetSubtype="0" fill="hold" nodeType="withEffect">
                                  <p:stCondLst>
                                    <p:cond delay="0"/>
                                  </p:stCondLst>
                                  <p:childTnLst>
                                    <p:set>
                                      <p:cBhvr>
                                        <p:cTn id="279" dur="1" fill="hold">
                                          <p:stCondLst>
                                            <p:cond delay="0"/>
                                          </p:stCondLst>
                                        </p:cTn>
                                        <p:tgtEl>
                                          <p:spTgt spid="92254"/>
                                        </p:tgtEl>
                                        <p:attrNameLst>
                                          <p:attrName>style.visibility</p:attrName>
                                        </p:attrNameLst>
                                      </p:cBhvr>
                                      <p:to>
                                        <p:strVal val="hidden"/>
                                      </p:to>
                                    </p:set>
                                  </p:childTnLst>
                                </p:cTn>
                              </p:par>
                              <p:par>
                                <p:cTn id="280" presetID="1" presetClass="exit" presetSubtype="0" fill="hold" nodeType="withEffect">
                                  <p:stCondLst>
                                    <p:cond delay="0"/>
                                  </p:stCondLst>
                                  <p:childTnLst>
                                    <p:set>
                                      <p:cBhvr>
                                        <p:cTn id="281" dur="1" fill="hold">
                                          <p:stCondLst>
                                            <p:cond delay="0"/>
                                          </p:stCondLst>
                                        </p:cTn>
                                        <p:tgtEl>
                                          <p:spTgt spid="92257"/>
                                        </p:tgtEl>
                                        <p:attrNameLst>
                                          <p:attrName>style.visibility</p:attrName>
                                        </p:attrNameLst>
                                      </p:cBhvr>
                                      <p:to>
                                        <p:strVal val="hidden"/>
                                      </p:to>
                                    </p:set>
                                  </p:childTnLst>
                                </p:cTn>
                              </p:par>
                              <p:par>
                                <p:cTn id="282" presetID="1" presetClass="exit" presetSubtype="0" fill="hold" nodeType="withEffect">
                                  <p:stCondLst>
                                    <p:cond delay="0"/>
                                  </p:stCondLst>
                                  <p:childTnLst>
                                    <p:set>
                                      <p:cBhvr>
                                        <p:cTn id="283" dur="1" fill="hold">
                                          <p:stCondLst>
                                            <p:cond delay="0"/>
                                          </p:stCondLst>
                                        </p:cTn>
                                        <p:tgtEl>
                                          <p:spTgt spid="92260"/>
                                        </p:tgtEl>
                                        <p:attrNameLst>
                                          <p:attrName>style.visibility</p:attrName>
                                        </p:attrNameLst>
                                      </p:cBhvr>
                                      <p:to>
                                        <p:strVal val="hidden"/>
                                      </p:to>
                                    </p:set>
                                  </p:childTnLst>
                                </p:cTn>
                              </p:par>
                              <p:par>
                                <p:cTn id="284" presetID="1" presetClass="exit" presetSubtype="0" fill="hold" nodeType="withEffect">
                                  <p:stCondLst>
                                    <p:cond delay="0"/>
                                  </p:stCondLst>
                                  <p:childTnLst>
                                    <p:set>
                                      <p:cBhvr>
                                        <p:cTn id="285" dur="1" fill="hold">
                                          <p:stCondLst>
                                            <p:cond delay="0"/>
                                          </p:stCondLst>
                                        </p:cTn>
                                        <p:tgtEl>
                                          <p:spTgt spid="92263"/>
                                        </p:tgtEl>
                                        <p:attrNameLst>
                                          <p:attrName>style.visibility</p:attrName>
                                        </p:attrNameLst>
                                      </p:cBhvr>
                                      <p:to>
                                        <p:strVal val="hidden"/>
                                      </p:to>
                                    </p:set>
                                  </p:childTnLst>
                                </p:cTn>
                              </p:par>
                              <p:par>
                                <p:cTn id="286" presetID="1" presetClass="exit" presetSubtype="0" fill="hold" nodeType="withEffect">
                                  <p:stCondLst>
                                    <p:cond delay="0"/>
                                  </p:stCondLst>
                                  <p:childTnLst>
                                    <p:set>
                                      <p:cBhvr>
                                        <p:cTn id="287" dur="1" fill="hold">
                                          <p:stCondLst>
                                            <p:cond delay="0"/>
                                          </p:stCondLst>
                                        </p:cTn>
                                        <p:tgtEl>
                                          <p:spTgt spid="92266"/>
                                        </p:tgtEl>
                                        <p:attrNameLst>
                                          <p:attrName>style.visibility</p:attrName>
                                        </p:attrNameLst>
                                      </p:cBhvr>
                                      <p:to>
                                        <p:strVal val="hidden"/>
                                      </p:to>
                                    </p:set>
                                  </p:childTnLst>
                                </p:cTn>
                              </p:par>
                              <p:par>
                                <p:cTn id="288" presetID="1" presetClass="exit" presetSubtype="0" fill="hold" nodeType="withEffect">
                                  <p:stCondLst>
                                    <p:cond delay="0"/>
                                  </p:stCondLst>
                                  <p:childTnLst>
                                    <p:set>
                                      <p:cBhvr>
                                        <p:cTn id="289" dur="1" fill="hold">
                                          <p:stCondLst>
                                            <p:cond delay="0"/>
                                          </p:stCondLst>
                                        </p:cTn>
                                        <p:tgtEl>
                                          <p:spTgt spid="92269"/>
                                        </p:tgtEl>
                                        <p:attrNameLst>
                                          <p:attrName>style.visibility</p:attrName>
                                        </p:attrNameLst>
                                      </p:cBhvr>
                                      <p:to>
                                        <p:strVal val="hidden"/>
                                      </p:to>
                                    </p:set>
                                  </p:childTnLst>
                                </p:cTn>
                              </p:par>
                              <p:par>
                                <p:cTn id="290" presetID="1" presetClass="exit" presetSubtype="0" fill="hold" nodeType="withEffect">
                                  <p:stCondLst>
                                    <p:cond delay="0"/>
                                  </p:stCondLst>
                                  <p:childTnLst>
                                    <p:set>
                                      <p:cBhvr>
                                        <p:cTn id="291" dur="1" fill="hold">
                                          <p:stCondLst>
                                            <p:cond delay="0"/>
                                          </p:stCondLst>
                                        </p:cTn>
                                        <p:tgtEl>
                                          <p:spTgt spid="92272"/>
                                        </p:tgtEl>
                                        <p:attrNameLst>
                                          <p:attrName>style.visibility</p:attrName>
                                        </p:attrNameLst>
                                      </p:cBhvr>
                                      <p:to>
                                        <p:strVal val="hidden"/>
                                      </p:to>
                                    </p:set>
                                  </p:childTnLst>
                                </p:cTn>
                              </p:par>
                              <p:par>
                                <p:cTn id="292" presetID="1" presetClass="exit" presetSubtype="0" fill="hold" nodeType="withEffect">
                                  <p:stCondLst>
                                    <p:cond delay="0"/>
                                  </p:stCondLst>
                                  <p:childTnLst>
                                    <p:set>
                                      <p:cBhvr>
                                        <p:cTn id="293" dur="1" fill="hold">
                                          <p:stCondLst>
                                            <p:cond delay="0"/>
                                          </p:stCondLst>
                                        </p:cTn>
                                        <p:tgtEl>
                                          <p:spTgt spid="92275"/>
                                        </p:tgtEl>
                                        <p:attrNameLst>
                                          <p:attrName>style.visibility</p:attrName>
                                        </p:attrNameLst>
                                      </p:cBhvr>
                                      <p:to>
                                        <p:strVal val="hidden"/>
                                      </p:to>
                                    </p:set>
                                  </p:childTnLst>
                                </p:cTn>
                              </p:par>
                              <p:par>
                                <p:cTn id="294" presetID="1" presetClass="exit" presetSubtype="0" fill="hold" nodeType="withEffect">
                                  <p:stCondLst>
                                    <p:cond delay="0"/>
                                  </p:stCondLst>
                                  <p:childTnLst>
                                    <p:set>
                                      <p:cBhvr>
                                        <p:cTn id="295" dur="1" fill="hold">
                                          <p:stCondLst>
                                            <p:cond delay="0"/>
                                          </p:stCondLst>
                                        </p:cTn>
                                        <p:tgtEl>
                                          <p:spTgt spid="92278"/>
                                        </p:tgtEl>
                                        <p:attrNameLst>
                                          <p:attrName>style.visibility</p:attrName>
                                        </p:attrNameLst>
                                      </p:cBhvr>
                                      <p:to>
                                        <p:strVal val="hidden"/>
                                      </p:to>
                                    </p:set>
                                  </p:childTnLst>
                                </p:cTn>
                              </p:par>
                              <p:par>
                                <p:cTn id="296" presetID="1" presetClass="exit" presetSubtype="0" fill="hold" nodeType="withEffect">
                                  <p:stCondLst>
                                    <p:cond delay="0"/>
                                  </p:stCondLst>
                                  <p:childTnLst>
                                    <p:set>
                                      <p:cBhvr>
                                        <p:cTn id="297" dur="1" fill="hold">
                                          <p:stCondLst>
                                            <p:cond delay="0"/>
                                          </p:stCondLst>
                                        </p:cTn>
                                        <p:tgtEl>
                                          <p:spTgt spid="92281"/>
                                        </p:tgtEl>
                                        <p:attrNameLst>
                                          <p:attrName>style.visibility</p:attrName>
                                        </p:attrNameLst>
                                      </p:cBhvr>
                                      <p:to>
                                        <p:strVal val="hidden"/>
                                      </p:to>
                                    </p:set>
                                  </p:childTnLst>
                                </p:cTn>
                              </p:par>
                            </p:childTnLst>
                          </p:cTn>
                        </p:par>
                        <p:par>
                          <p:cTn id="298" fill="hold">
                            <p:stCondLst>
                              <p:cond delay="0"/>
                            </p:stCondLst>
                            <p:childTnLst>
                              <p:par>
                                <p:cTn id="299" presetID="53" presetClass="exit" presetSubtype="0" fill="hold" nodeType="afterEffect">
                                  <p:stCondLst>
                                    <p:cond delay="0"/>
                                  </p:stCondLst>
                                  <p:childTnLst>
                                    <p:anim calcmode="lin" valueType="num">
                                      <p:cBhvr>
                                        <p:cTn id="300" dur="500"/>
                                        <p:tgtEl>
                                          <p:spTgt spid="92200"/>
                                        </p:tgtEl>
                                        <p:attrNameLst>
                                          <p:attrName>ppt_w</p:attrName>
                                        </p:attrNameLst>
                                      </p:cBhvr>
                                      <p:tavLst>
                                        <p:tav tm="0">
                                          <p:val>
                                            <p:strVal val="ppt_w"/>
                                          </p:val>
                                        </p:tav>
                                        <p:tav tm="100000">
                                          <p:val>
                                            <p:fltVal val="0"/>
                                          </p:val>
                                        </p:tav>
                                      </p:tavLst>
                                    </p:anim>
                                    <p:anim calcmode="lin" valueType="num">
                                      <p:cBhvr>
                                        <p:cTn id="301" dur="500"/>
                                        <p:tgtEl>
                                          <p:spTgt spid="92200"/>
                                        </p:tgtEl>
                                        <p:attrNameLst>
                                          <p:attrName>ppt_h</p:attrName>
                                        </p:attrNameLst>
                                      </p:cBhvr>
                                      <p:tavLst>
                                        <p:tav tm="0">
                                          <p:val>
                                            <p:strVal val="ppt_h"/>
                                          </p:val>
                                        </p:tav>
                                        <p:tav tm="100000">
                                          <p:val>
                                            <p:fltVal val="0"/>
                                          </p:val>
                                        </p:tav>
                                      </p:tavLst>
                                    </p:anim>
                                    <p:animEffect transition="out" filter="fade">
                                      <p:cBhvr>
                                        <p:cTn id="302" dur="500"/>
                                        <p:tgtEl>
                                          <p:spTgt spid="92200"/>
                                        </p:tgtEl>
                                      </p:cBhvr>
                                    </p:animEffect>
                                    <p:set>
                                      <p:cBhvr>
                                        <p:cTn id="303" dur="1" fill="hold">
                                          <p:stCondLst>
                                            <p:cond delay="499"/>
                                          </p:stCondLst>
                                        </p:cTn>
                                        <p:tgtEl>
                                          <p:spTgt spid="92200"/>
                                        </p:tgtEl>
                                        <p:attrNameLst>
                                          <p:attrName>style.visibility</p:attrName>
                                        </p:attrNameLst>
                                      </p:cBhvr>
                                      <p:to>
                                        <p:strVal val="hidden"/>
                                      </p:to>
                                    </p:set>
                                  </p:childTnLst>
                                </p:cTn>
                              </p:par>
                              <p:par>
                                <p:cTn id="304" presetID="1" presetClass="exit" presetSubtype="0" fill="hold" grpId="1" nodeType="withEffect">
                                  <p:stCondLst>
                                    <p:cond delay="0"/>
                                  </p:stCondLst>
                                  <p:childTnLst>
                                    <p:set>
                                      <p:cBhvr>
                                        <p:cTn id="305" dur="1" fill="hold">
                                          <p:stCondLst>
                                            <p:cond delay="499"/>
                                          </p:stCondLst>
                                        </p:cTn>
                                        <p:tgtEl>
                                          <p:spTgt spid="92393"/>
                                        </p:tgtEl>
                                        <p:attrNameLst>
                                          <p:attrName>style.visibility</p:attrName>
                                        </p:attrNameLst>
                                      </p:cBhvr>
                                      <p:to>
                                        <p:strVal val="hidden"/>
                                      </p:to>
                                    </p:set>
                                  </p:childTnLst>
                                </p:cTn>
                              </p:par>
                              <p:par>
                                <p:cTn id="306" presetID="1" presetClass="exit" presetSubtype="0" fill="hold" nodeType="withEffect">
                                  <p:stCondLst>
                                    <p:cond delay="0"/>
                                  </p:stCondLst>
                                  <p:childTnLst>
                                    <p:set>
                                      <p:cBhvr>
                                        <p:cTn id="307" dur="1" fill="hold">
                                          <p:stCondLst>
                                            <p:cond delay="499"/>
                                          </p:stCondLst>
                                        </p:cTn>
                                        <p:tgtEl>
                                          <p:spTgt spid="92394"/>
                                        </p:tgtEl>
                                        <p:attrNameLst>
                                          <p:attrName>style.visibility</p:attrName>
                                        </p:attrNameLst>
                                      </p:cBhvr>
                                      <p:to>
                                        <p:strVal val="hidden"/>
                                      </p:to>
                                    </p:set>
                                  </p:childTnLst>
                                </p:cTn>
                              </p:par>
                              <p:par>
                                <p:cTn id="308" presetID="1" presetClass="entr" presetSubtype="0" fill="hold" grpId="2" nodeType="withEffect">
                                  <p:stCondLst>
                                    <p:cond delay="0"/>
                                  </p:stCondLst>
                                  <p:childTnLst>
                                    <p:set>
                                      <p:cBhvr>
                                        <p:cTn id="309" dur="1" fill="hold">
                                          <p:stCondLst>
                                            <p:cond delay="0"/>
                                          </p:stCondLst>
                                        </p:cTn>
                                        <p:tgtEl>
                                          <p:spTgt spid="92316"/>
                                        </p:tgtEl>
                                        <p:attrNameLst>
                                          <p:attrName>style.visibility</p:attrName>
                                        </p:attrNameLst>
                                      </p:cBhvr>
                                      <p:to>
                                        <p:strVal val="visible"/>
                                      </p:to>
                                    </p:set>
                                  </p:childTnLst>
                                </p:cTn>
                              </p:par>
                              <p:par>
                                <p:cTn id="310" presetID="1" presetClass="entr" presetSubtype="0" fill="hold" nodeType="withEffect">
                                  <p:stCondLst>
                                    <p:cond delay="0"/>
                                  </p:stCondLst>
                                  <p:childTnLst>
                                    <p:set>
                                      <p:cBhvr>
                                        <p:cTn id="311" dur="1" fill="hold">
                                          <p:stCondLst>
                                            <p:cond delay="0"/>
                                          </p:stCondLst>
                                        </p:cTn>
                                        <p:tgtEl>
                                          <p:spTgt spid="92317"/>
                                        </p:tgtEl>
                                        <p:attrNameLst>
                                          <p:attrName>style.visibility</p:attrName>
                                        </p:attrNameLst>
                                      </p:cBhvr>
                                      <p:to>
                                        <p:strVal val="visible"/>
                                      </p:to>
                                    </p:set>
                                  </p:childTnLst>
                                </p:cTn>
                              </p:par>
                            </p:childTnLst>
                          </p:cTn>
                        </p:par>
                        <p:par>
                          <p:cTn id="312" fill="hold">
                            <p:stCondLst>
                              <p:cond delay="500"/>
                            </p:stCondLst>
                            <p:childTnLst>
                              <p:par>
                                <p:cTn id="313" presetID="1" presetClass="entr" presetSubtype="0" fill="hold" grpId="0" nodeType="afterEffect">
                                  <p:stCondLst>
                                    <p:cond delay="0"/>
                                  </p:stCondLst>
                                  <p:childTnLst>
                                    <p:set>
                                      <p:cBhvr>
                                        <p:cTn id="314" dur="1" fill="hold">
                                          <p:stCondLst>
                                            <p:cond delay="499"/>
                                          </p:stCondLst>
                                        </p:cTn>
                                        <p:tgtEl>
                                          <p:spTgt spid="92186">
                                            <p:txEl>
                                              <p:pRg st="0" end="0"/>
                                            </p:txEl>
                                          </p:spTgt>
                                        </p:tgtEl>
                                        <p:attrNameLst>
                                          <p:attrName>style.visibility</p:attrName>
                                        </p:attrNameLst>
                                      </p:cBhvr>
                                      <p:to>
                                        <p:strVal val="visible"/>
                                      </p:to>
                                    </p:set>
                                  </p:childTnLst>
                                </p:cTn>
                              </p:par>
                            </p:childTnLst>
                          </p:cTn>
                        </p:par>
                        <p:par>
                          <p:cTn id="315" fill="hold">
                            <p:stCondLst>
                              <p:cond delay="1000"/>
                            </p:stCondLst>
                            <p:childTnLst>
                              <p:par>
                                <p:cTn id="316" presetID="1" presetClass="entr" presetSubtype="0" fill="hold" grpId="0" nodeType="afterEffect">
                                  <p:stCondLst>
                                    <p:cond delay="0"/>
                                  </p:stCondLst>
                                  <p:childTnLst>
                                    <p:set>
                                      <p:cBhvr>
                                        <p:cTn id="317" dur="1" fill="hold">
                                          <p:stCondLst>
                                            <p:cond delay="0"/>
                                          </p:stCondLst>
                                        </p:cTn>
                                        <p:tgtEl>
                                          <p:spTgt spid="92172"/>
                                        </p:tgtEl>
                                        <p:attrNameLst>
                                          <p:attrName>style.visibility</p:attrName>
                                        </p:attrNameLst>
                                      </p:cBhvr>
                                      <p:to>
                                        <p:strVal val="visible"/>
                                      </p:to>
                                    </p:set>
                                  </p:childTnLst>
                                  <p:subTnLst>
                                    <p:set>
                                      <p:cBhvr override="childStyle">
                                        <p:cTn dur="1" fill="hold" display="0" masterRel="nextClick" afterEffect="1"/>
                                        <p:tgtEl>
                                          <p:spTgt spid="92172"/>
                                        </p:tgtEl>
                                        <p:attrNameLst>
                                          <p:attrName>style.visibility</p:attrName>
                                        </p:attrNameLst>
                                      </p:cBhvr>
                                      <p:to>
                                        <p:strVal val="hidden"/>
                                      </p:to>
                                    </p:set>
                                  </p:subTnLst>
                                </p:cTn>
                              </p:par>
                            </p:childTnLst>
                          </p:cTn>
                        </p:par>
                      </p:childTnLst>
                    </p:cTn>
                  </p:par>
                  <p:par>
                    <p:cTn id="318" fill="hold">
                      <p:stCondLst>
                        <p:cond delay="indefinite"/>
                      </p:stCondLst>
                      <p:childTnLst>
                        <p:par>
                          <p:cTn id="319" fill="hold">
                            <p:stCondLst>
                              <p:cond delay="0"/>
                            </p:stCondLst>
                            <p:childTnLst>
                              <p:par>
                                <p:cTn id="320" presetID="2" presetClass="entr" presetSubtype="6" fill="hold" nodeType="clickEffect">
                                  <p:stCondLst>
                                    <p:cond delay="0"/>
                                  </p:stCondLst>
                                  <p:childTnLst>
                                    <p:set>
                                      <p:cBhvr>
                                        <p:cTn id="321" dur="1" fill="hold">
                                          <p:stCondLst>
                                            <p:cond delay="0"/>
                                          </p:stCondLst>
                                        </p:cTn>
                                        <p:tgtEl>
                                          <p:spTgt spid="92284"/>
                                        </p:tgtEl>
                                        <p:attrNameLst>
                                          <p:attrName>style.visibility</p:attrName>
                                        </p:attrNameLst>
                                      </p:cBhvr>
                                      <p:to>
                                        <p:strVal val="visible"/>
                                      </p:to>
                                    </p:set>
                                    <p:anim calcmode="lin" valueType="num">
                                      <p:cBhvr additive="base">
                                        <p:cTn id="322" dur="500" fill="hold"/>
                                        <p:tgtEl>
                                          <p:spTgt spid="92284"/>
                                        </p:tgtEl>
                                        <p:attrNameLst>
                                          <p:attrName>ppt_x</p:attrName>
                                        </p:attrNameLst>
                                      </p:cBhvr>
                                      <p:tavLst>
                                        <p:tav tm="0">
                                          <p:val>
                                            <p:strVal val="1+#ppt_w/2"/>
                                          </p:val>
                                        </p:tav>
                                        <p:tav tm="100000">
                                          <p:val>
                                            <p:strVal val="#ppt_x"/>
                                          </p:val>
                                        </p:tav>
                                      </p:tavLst>
                                    </p:anim>
                                    <p:anim calcmode="lin" valueType="num">
                                      <p:cBhvr additive="base">
                                        <p:cTn id="323" dur="500" fill="hold"/>
                                        <p:tgtEl>
                                          <p:spTgt spid="92284"/>
                                        </p:tgtEl>
                                        <p:attrNameLst>
                                          <p:attrName>ppt_y</p:attrName>
                                        </p:attrNameLst>
                                      </p:cBhvr>
                                      <p:tavLst>
                                        <p:tav tm="0">
                                          <p:val>
                                            <p:strVal val="1+#ppt_h/2"/>
                                          </p:val>
                                        </p:tav>
                                        <p:tav tm="100000">
                                          <p:val>
                                            <p:strVal val="#ppt_y"/>
                                          </p:val>
                                        </p:tav>
                                      </p:tavLst>
                                    </p:anim>
                                  </p:childTnLst>
                                </p:cTn>
                              </p:par>
                            </p:childTnLst>
                          </p:cTn>
                        </p:par>
                        <p:par>
                          <p:cTn id="324" fill="hold">
                            <p:stCondLst>
                              <p:cond delay="500"/>
                            </p:stCondLst>
                            <p:childTnLst>
                              <p:par>
                                <p:cTn id="325" presetID="1" presetClass="exit" presetSubtype="0" fill="hold" grpId="3" nodeType="afterEffect">
                                  <p:stCondLst>
                                    <p:cond delay="0"/>
                                  </p:stCondLst>
                                  <p:childTnLst>
                                    <p:set>
                                      <p:cBhvr>
                                        <p:cTn id="326" dur="1" fill="hold">
                                          <p:stCondLst>
                                            <p:cond delay="0"/>
                                          </p:stCondLst>
                                        </p:cTn>
                                        <p:tgtEl>
                                          <p:spTgt spid="92316"/>
                                        </p:tgtEl>
                                        <p:attrNameLst>
                                          <p:attrName>style.visibility</p:attrName>
                                        </p:attrNameLst>
                                      </p:cBhvr>
                                      <p:to>
                                        <p:strVal val="hidden"/>
                                      </p:to>
                                    </p:set>
                                  </p:childTnLst>
                                </p:cTn>
                              </p:par>
                              <p:par>
                                <p:cTn id="327" presetID="1" presetClass="exit" presetSubtype="0" fill="hold" nodeType="withEffect">
                                  <p:stCondLst>
                                    <p:cond delay="0"/>
                                  </p:stCondLst>
                                  <p:childTnLst>
                                    <p:set>
                                      <p:cBhvr>
                                        <p:cTn id="328" dur="1" fill="hold">
                                          <p:stCondLst>
                                            <p:cond delay="0"/>
                                          </p:stCondLst>
                                        </p:cTn>
                                        <p:tgtEl>
                                          <p:spTgt spid="92317"/>
                                        </p:tgtEl>
                                        <p:attrNameLst>
                                          <p:attrName>style.visibility</p:attrName>
                                        </p:attrNameLst>
                                      </p:cBhvr>
                                      <p:to>
                                        <p:strVal val="hidden"/>
                                      </p:to>
                                    </p:set>
                                  </p:childTnLst>
                                </p:cTn>
                              </p:par>
                              <p:par>
                                <p:cTn id="329" presetID="1" presetClass="entr" presetSubtype="0" fill="hold" grpId="0" nodeType="withEffect">
                                  <p:stCondLst>
                                    <p:cond delay="0"/>
                                  </p:stCondLst>
                                  <p:childTnLst>
                                    <p:set>
                                      <p:cBhvr>
                                        <p:cTn id="330" dur="1" fill="hold">
                                          <p:stCondLst>
                                            <p:cond delay="499"/>
                                          </p:stCondLst>
                                        </p:cTn>
                                        <p:tgtEl>
                                          <p:spTgt spid="92404"/>
                                        </p:tgtEl>
                                        <p:attrNameLst>
                                          <p:attrName>style.visibility</p:attrName>
                                        </p:attrNameLst>
                                      </p:cBhvr>
                                      <p:to>
                                        <p:strVal val="visible"/>
                                      </p:to>
                                    </p:set>
                                  </p:childTnLst>
                                </p:cTn>
                              </p:par>
                              <p:par>
                                <p:cTn id="331" presetID="1" presetClass="entr" presetSubtype="0" fill="hold" nodeType="withEffect">
                                  <p:stCondLst>
                                    <p:cond delay="0"/>
                                  </p:stCondLst>
                                  <p:childTnLst>
                                    <p:set>
                                      <p:cBhvr>
                                        <p:cTn id="332" dur="1" fill="hold">
                                          <p:stCondLst>
                                            <p:cond delay="499"/>
                                          </p:stCondLst>
                                        </p:cTn>
                                        <p:tgtEl>
                                          <p:spTgt spid="92405"/>
                                        </p:tgtEl>
                                        <p:attrNameLst>
                                          <p:attrName>style.visibility</p:attrName>
                                        </p:attrNameLst>
                                      </p:cBhvr>
                                      <p:to>
                                        <p:strVal val="visible"/>
                                      </p:to>
                                    </p:set>
                                  </p:childTnLst>
                                </p:cTn>
                              </p:par>
                            </p:childTnLst>
                          </p:cTn>
                        </p:par>
                        <p:par>
                          <p:cTn id="333" fill="hold">
                            <p:stCondLst>
                              <p:cond delay="1000"/>
                            </p:stCondLst>
                            <p:childTnLst>
                              <p:par>
                                <p:cTn id="334" presetID="1" presetClass="entr" presetSubtype="0" fill="hold" grpId="0" nodeType="afterEffect">
                                  <p:stCondLst>
                                    <p:cond delay="0"/>
                                  </p:stCondLst>
                                  <p:childTnLst>
                                    <p:set>
                                      <p:cBhvr>
                                        <p:cTn id="335" dur="1" fill="hold">
                                          <p:stCondLst>
                                            <p:cond delay="499"/>
                                          </p:stCondLst>
                                        </p:cTn>
                                        <p:tgtEl>
                                          <p:spTgt spid="92402"/>
                                        </p:tgtEl>
                                        <p:attrNameLst>
                                          <p:attrName>style.visibility</p:attrName>
                                        </p:attrNameLst>
                                      </p:cBhvr>
                                      <p:to>
                                        <p:strVal val="visible"/>
                                      </p:to>
                                    </p:set>
                                  </p:childTnLst>
                                  <p:subTnLst>
                                    <p:set>
                                      <p:cBhvr override="childStyle">
                                        <p:cTn dur="1" fill="hold" display="0" masterRel="nextClick" afterEffect="1"/>
                                        <p:tgtEl>
                                          <p:spTgt spid="92402"/>
                                        </p:tgtEl>
                                        <p:attrNameLst>
                                          <p:attrName>style.visibility</p:attrName>
                                        </p:attrNameLst>
                                      </p:cBhvr>
                                      <p:to>
                                        <p:strVal val="hidden"/>
                                      </p:to>
                                    </p:set>
                                  </p:subTnLst>
                                </p:cTn>
                              </p:par>
                            </p:childTnLst>
                          </p:cTn>
                        </p:par>
                      </p:childTnLst>
                    </p:cTn>
                  </p:par>
                  <p:par>
                    <p:cTn id="336" fill="hold">
                      <p:stCondLst>
                        <p:cond delay="indefinite"/>
                      </p:stCondLst>
                      <p:childTnLst>
                        <p:par>
                          <p:cTn id="337" fill="hold">
                            <p:stCondLst>
                              <p:cond delay="0"/>
                            </p:stCondLst>
                            <p:childTnLst>
                              <p:par>
                                <p:cTn id="338" presetID="1" presetClass="entr" presetSubtype="0" fill="hold" nodeType="clickEffect">
                                  <p:stCondLst>
                                    <p:cond delay="0"/>
                                  </p:stCondLst>
                                  <p:childTnLst>
                                    <p:set>
                                      <p:cBhvr>
                                        <p:cTn id="339" dur="1" fill="hold">
                                          <p:stCondLst>
                                            <p:cond delay="0"/>
                                          </p:stCondLst>
                                        </p:cTn>
                                        <p:tgtEl>
                                          <p:spTgt spid="92287"/>
                                        </p:tgtEl>
                                        <p:attrNameLst>
                                          <p:attrName>style.visibility</p:attrName>
                                        </p:attrNameLst>
                                      </p:cBhvr>
                                      <p:to>
                                        <p:strVal val="visible"/>
                                      </p:to>
                                    </p:set>
                                  </p:childTnLst>
                                </p:cTn>
                              </p:par>
                            </p:childTnLst>
                          </p:cTn>
                        </p:par>
                        <p:par>
                          <p:cTn id="340" fill="hold">
                            <p:stCondLst>
                              <p:cond delay="0"/>
                            </p:stCondLst>
                            <p:childTnLst>
                              <p:par>
                                <p:cTn id="341" presetID="1" presetClass="entr" presetSubtype="0" fill="hold" grpId="0" nodeType="afterEffect">
                                  <p:stCondLst>
                                    <p:cond delay="0"/>
                                  </p:stCondLst>
                                  <p:childTnLst>
                                    <p:set>
                                      <p:cBhvr>
                                        <p:cTn id="342" dur="1" fill="hold">
                                          <p:stCondLst>
                                            <p:cond delay="0"/>
                                          </p:stCondLst>
                                        </p:cTn>
                                        <p:tgtEl>
                                          <p:spTgt spid="92403"/>
                                        </p:tgtEl>
                                        <p:attrNameLst>
                                          <p:attrName>style.visibility</p:attrName>
                                        </p:attrNameLst>
                                      </p:cBhvr>
                                      <p:to>
                                        <p:strVal val="visible"/>
                                      </p:to>
                                    </p:set>
                                  </p:childTnLst>
                                </p:cTn>
                              </p:par>
                            </p:childTnLst>
                          </p:cTn>
                        </p:par>
                      </p:childTnLst>
                    </p:cTn>
                  </p:par>
                  <p:par>
                    <p:cTn id="343" fill="hold">
                      <p:stCondLst>
                        <p:cond delay="indefinite"/>
                      </p:stCondLst>
                      <p:childTnLst>
                        <p:par>
                          <p:cTn id="344" fill="hold">
                            <p:stCondLst>
                              <p:cond delay="0"/>
                            </p:stCondLst>
                            <p:childTnLst>
                              <p:par>
                                <p:cTn id="345" presetID="2" presetClass="entr" presetSubtype="6" fill="hold" nodeType="clickEffect">
                                  <p:stCondLst>
                                    <p:cond delay="0"/>
                                  </p:stCondLst>
                                  <p:childTnLst>
                                    <p:set>
                                      <p:cBhvr>
                                        <p:cTn id="346" dur="1" fill="hold">
                                          <p:stCondLst>
                                            <p:cond delay="0"/>
                                          </p:stCondLst>
                                        </p:cTn>
                                        <p:tgtEl>
                                          <p:spTgt spid="92305"/>
                                        </p:tgtEl>
                                        <p:attrNameLst>
                                          <p:attrName>style.visibility</p:attrName>
                                        </p:attrNameLst>
                                      </p:cBhvr>
                                      <p:to>
                                        <p:strVal val="visible"/>
                                      </p:to>
                                    </p:set>
                                    <p:anim calcmode="lin" valueType="num">
                                      <p:cBhvr additive="base">
                                        <p:cTn id="347" dur="500" fill="hold"/>
                                        <p:tgtEl>
                                          <p:spTgt spid="92305"/>
                                        </p:tgtEl>
                                        <p:attrNameLst>
                                          <p:attrName>ppt_x</p:attrName>
                                        </p:attrNameLst>
                                      </p:cBhvr>
                                      <p:tavLst>
                                        <p:tav tm="0">
                                          <p:val>
                                            <p:strVal val="1+#ppt_w/2"/>
                                          </p:val>
                                        </p:tav>
                                        <p:tav tm="100000">
                                          <p:val>
                                            <p:strVal val="#ppt_x"/>
                                          </p:val>
                                        </p:tav>
                                      </p:tavLst>
                                    </p:anim>
                                    <p:anim calcmode="lin" valueType="num">
                                      <p:cBhvr additive="base">
                                        <p:cTn id="348" dur="500" fill="hold"/>
                                        <p:tgtEl>
                                          <p:spTgt spid="92305"/>
                                        </p:tgtEl>
                                        <p:attrNameLst>
                                          <p:attrName>ppt_y</p:attrName>
                                        </p:attrNameLst>
                                      </p:cBhvr>
                                      <p:tavLst>
                                        <p:tav tm="0">
                                          <p:val>
                                            <p:strVal val="1+#ppt_h/2"/>
                                          </p:val>
                                        </p:tav>
                                        <p:tav tm="100000">
                                          <p:val>
                                            <p:strVal val="#ppt_y"/>
                                          </p:val>
                                        </p:tav>
                                      </p:tavLst>
                                    </p:anim>
                                  </p:childTnLst>
                                </p:cTn>
                              </p:par>
                              <p:par>
                                <p:cTn id="349" presetID="1" presetClass="exit" presetSubtype="0" fill="hold" grpId="1" nodeType="withEffect">
                                  <p:stCondLst>
                                    <p:cond delay="0"/>
                                  </p:stCondLst>
                                  <p:childTnLst>
                                    <p:set>
                                      <p:cBhvr>
                                        <p:cTn id="350" dur="1" fill="hold">
                                          <p:stCondLst>
                                            <p:cond delay="0"/>
                                          </p:stCondLst>
                                        </p:cTn>
                                        <p:tgtEl>
                                          <p:spTgt spid="92404"/>
                                        </p:tgtEl>
                                        <p:attrNameLst>
                                          <p:attrName>style.visibility</p:attrName>
                                        </p:attrNameLst>
                                      </p:cBhvr>
                                      <p:to>
                                        <p:strVal val="hidden"/>
                                      </p:to>
                                    </p:set>
                                  </p:childTnLst>
                                </p:cTn>
                              </p:par>
                              <p:par>
                                <p:cTn id="351" presetID="1" presetClass="exit" presetSubtype="0" fill="hold" nodeType="withEffect">
                                  <p:stCondLst>
                                    <p:cond delay="0"/>
                                  </p:stCondLst>
                                  <p:childTnLst>
                                    <p:set>
                                      <p:cBhvr>
                                        <p:cTn id="352" dur="1" fill="hold">
                                          <p:stCondLst>
                                            <p:cond delay="0"/>
                                          </p:stCondLst>
                                        </p:cTn>
                                        <p:tgtEl>
                                          <p:spTgt spid="92405"/>
                                        </p:tgtEl>
                                        <p:attrNameLst>
                                          <p:attrName>style.visibility</p:attrName>
                                        </p:attrNameLst>
                                      </p:cBhvr>
                                      <p:to>
                                        <p:strVal val="hidden"/>
                                      </p:to>
                                    </p:set>
                                  </p:childTnLst>
                                </p:cTn>
                              </p:par>
                              <p:par>
                                <p:cTn id="353" presetID="1" presetClass="entr" presetSubtype="0" fill="hold" grpId="0" nodeType="withEffect">
                                  <p:stCondLst>
                                    <p:cond delay="0"/>
                                  </p:stCondLst>
                                  <p:childTnLst>
                                    <p:set>
                                      <p:cBhvr>
                                        <p:cTn id="354" dur="1" fill="hold">
                                          <p:stCondLst>
                                            <p:cond delay="499"/>
                                          </p:stCondLst>
                                        </p:cTn>
                                        <p:tgtEl>
                                          <p:spTgt spid="92439"/>
                                        </p:tgtEl>
                                        <p:attrNameLst>
                                          <p:attrName>style.visibility</p:attrName>
                                        </p:attrNameLst>
                                      </p:cBhvr>
                                      <p:to>
                                        <p:strVal val="visible"/>
                                      </p:to>
                                    </p:set>
                                  </p:childTnLst>
                                </p:cTn>
                              </p:par>
                              <p:par>
                                <p:cTn id="355" presetID="1" presetClass="entr" presetSubtype="0" fill="hold" nodeType="withEffect">
                                  <p:stCondLst>
                                    <p:cond delay="0"/>
                                  </p:stCondLst>
                                  <p:childTnLst>
                                    <p:set>
                                      <p:cBhvr>
                                        <p:cTn id="356" dur="1" fill="hold">
                                          <p:stCondLst>
                                            <p:cond delay="499"/>
                                          </p:stCondLst>
                                        </p:cTn>
                                        <p:tgtEl>
                                          <p:spTgt spid="92440"/>
                                        </p:tgtEl>
                                        <p:attrNameLst>
                                          <p:attrName>style.visibility</p:attrName>
                                        </p:attrNameLst>
                                      </p:cBhvr>
                                      <p:to>
                                        <p:strVal val="visible"/>
                                      </p:to>
                                    </p:set>
                                  </p:childTnLst>
                                </p:cTn>
                              </p:par>
                            </p:childTnLst>
                          </p:cTn>
                        </p:par>
                        <p:par>
                          <p:cTn id="357" fill="hold">
                            <p:stCondLst>
                              <p:cond delay="500"/>
                            </p:stCondLst>
                            <p:childTnLst>
                              <p:par>
                                <p:cTn id="358" presetID="1" presetClass="entr" presetSubtype="0" fill="hold" grpId="0" nodeType="afterEffect">
                                  <p:stCondLst>
                                    <p:cond delay="0"/>
                                  </p:stCondLst>
                                  <p:childTnLst>
                                    <p:set>
                                      <p:cBhvr>
                                        <p:cTn id="359" dur="1" fill="hold">
                                          <p:stCondLst>
                                            <p:cond delay="499"/>
                                          </p:stCondLst>
                                        </p:cTn>
                                        <p:tgtEl>
                                          <p:spTgt spid="92435"/>
                                        </p:tgtEl>
                                        <p:attrNameLst>
                                          <p:attrName>style.visibility</p:attrName>
                                        </p:attrNameLst>
                                      </p:cBhvr>
                                      <p:to>
                                        <p:strVal val="visible"/>
                                      </p:to>
                                    </p:set>
                                  </p:childTnLst>
                                  <p:subTnLst>
                                    <p:set>
                                      <p:cBhvr override="childStyle">
                                        <p:cTn dur="1" fill="hold" display="0" masterRel="nextClick" afterEffect="1"/>
                                        <p:tgtEl>
                                          <p:spTgt spid="92435"/>
                                        </p:tgtEl>
                                        <p:attrNameLst>
                                          <p:attrName>style.visibility</p:attrName>
                                        </p:attrNameLst>
                                      </p:cBhvr>
                                      <p:to>
                                        <p:strVal val="hidden"/>
                                      </p:to>
                                    </p:set>
                                  </p:subTnLst>
                                </p:cTn>
                              </p:par>
                            </p:childTnLst>
                          </p:cTn>
                        </p:par>
                      </p:childTnLst>
                    </p:cTn>
                  </p:par>
                  <p:par>
                    <p:cTn id="360" fill="hold">
                      <p:stCondLst>
                        <p:cond delay="indefinite"/>
                      </p:stCondLst>
                      <p:childTnLst>
                        <p:par>
                          <p:cTn id="361" fill="hold">
                            <p:stCondLst>
                              <p:cond delay="0"/>
                            </p:stCondLst>
                            <p:childTnLst>
                              <p:par>
                                <p:cTn id="362" presetID="1" presetClass="entr" presetSubtype="0" fill="hold" grpId="0" nodeType="clickEffect">
                                  <p:stCondLst>
                                    <p:cond delay="0"/>
                                  </p:stCondLst>
                                  <p:childTnLst>
                                    <p:set>
                                      <p:cBhvr>
                                        <p:cTn id="363" dur="1" fill="hold">
                                          <p:stCondLst>
                                            <p:cond delay="0"/>
                                          </p:stCondLst>
                                        </p:cTn>
                                        <p:tgtEl>
                                          <p:spTgt spid="92438"/>
                                        </p:tgtEl>
                                        <p:attrNameLst>
                                          <p:attrName>style.visibility</p:attrName>
                                        </p:attrNameLst>
                                      </p:cBhvr>
                                      <p:to>
                                        <p:strVal val="visible"/>
                                      </p:to>
                                    </p:set>
                                  </p:childTnLst>
                                </p:cTn>
                              </p:par>
                            </p:childTnLst>
                          </p:cTn>
                        </p:par>
                        <p:par>
                          <p:cTn id="364" fill="hold">
                            <p:stCondLst>
                              <p:cond delay="0"/>
                            </p:stCondLst>
                            <p:childTnLst>
                              <p:par>
                                <p:cTn id="365" presetID="1" presetClass="entr" presetSubtype="0" fill="hold" grpId="0" nodeType="afterEffect">
                                  <p:stCondLst>
                                    <p:cond delay="0"/>
                                  </p:stCondLst>
                                  <p:childTnLst>
                                    <p:set>
                                      <p:cBhvr>
                                        <p:cTn id="366" dur="1" fill="hold">
                                          <p:stCondLst>
                                            <p:cond delay="499"/>
                                          </p:stCondLst>
                                        </p:cTn>
                                        <p:tgtEl>
                                          <p:spTgt spid="92436"/>
                                        </p:tgtEl>
                                        <p:attrNameLst>
                                          <p:attrName>style.visibility</p:attrName>
                                        </p:attrNameLst>
                                      </p:cBhvr>
                                      <p:to>
                                        <p:strVal val="visible"/>
                                      </p:to>
                                    </p:set>
                                  </p:childTnLst>
                                  <p:subTnLst>
                                    <p:set>
                                      <p:cBhvr override="childStyle">
                                        <p:cTn dur="1" fill="hold" display="0" masterRel="nextClick" afterEffect="1"/>
                                        <p:tgtEl>
                                          <p:spTgt spid="92436"/>
                                        </p:tgtEl>
                                        <p:attrNameLst>
                                          <p:attrName>style.visibility</p:attrName>
                                        </p:attrNameLst>
                                      </p:cBhvr>
                                      <p:to>
                                        <p:strVal val="hidden"/>
                                      </p:to>
                                    </p:set>
                                  </p:subTnLst>
                                </p:cTn>
                              </p:par>
                            </p:childTnLst>
                          </p:cTn>
                        </p:par>
                      </p:childTnLst>
                    </p:cTn>
                  </p:par>
                  <p:par>
                    <p:cTn id="367" fill="hold">
                      <p:stCondLst>
                        <p:cond delay="indefinite"/>
                      </p:stCondLst>
                      <p:childTnLst>
                        <p:par>
                          <p:cTn id="368" fill="hold">
                            <p:stCondLst>
                              <p:cond delay="0"/>
                            </p:stCondLst>
                            <p:childTnLst>
                              <p:par>
                                <p:cTn id="369" presetID="1" presetClass="entr" presetSubtype="0" fill="hold" nodeType="clickEffect">
                                  <p:stCondLst>
                                    <p:cond delay="0"/>
                                  </p:stCondLst>
                                  <p:childTnLst>
                                    <p:set>
                                      <p:cBhvr>
                                        <p:cTn id="370" dur="1" fill="hold">
                                          <p:stCondLst>
                                            <p:cond delay="0"/>
                                          </p:stCondLst>
                                        </p:cTn>
                                        <p:tgtEl>
                                          <p:spTgt spid="18"/>
                                        </p:tgtEl>
                                        <p:attrNameLst>
                                          <p:attrName>style.visibility</p:attrName>
                                        </p:attrNameLst>
                                      </p:cBhvr>
                                      <p:to>
                                        <p:strVal val="visible"/>
                                      </p:to>
                                    </p:set>
                                  </p:childTnLst>
                                </p:cTn>
                              </p:par>
                            </p:childTnLst>
                          </p:cTn>
                        </p:par>
                        <p:par>
                          <p:cTn id="371" fill="hold">
                            <p:stCondLst>
                              <p:cond delay="0"/>
                            </p:stCondLst>
                            <p:childTnLst>
                              <p:par>
                                <p:cTn id="372" presetID="1" presetClass="entr" presetSubtype="0" fill="hold" grpId="0" nodeType="afterEffect">
                                  <p:stCondLst>
                                    <p:cond delay="0"/>
                                  </p:stCondLst>
                                  <p:childTnLst>
                                    <p:set>
                                      <p:cBhvr>
                                        <p:cTn id="373" dur="1" fill="hold">
                                          <p:stCondLst>
                                            <p:cond delay="499"/>
                                          </p:stCondLst>
                                        </p:cTn>
                                        <p:tgtEl>
                                          <p:spTgt spid="92437"/>
                                        </p:tgtEl>
                                        <p:attrNameLst>
                                          <p:attrName>style.visibility</p:attrName>
                                        </p:attrNameLst>
                                      </p:cBhvr>
                                      <p:to>
                                        <p:strVal val="visible"/>
                                      </p:to>
                                    </p:set>
                                  </p:childTnLst>
                                  <p:subTnLst>
                                    <p:set>
                                      <p:cBhvr override="childStyle">
                                        <p:cTn dur="1" fill="hold" display="0" masterRel="nextClick" afterEffect="1"/>
                                        <p:tgtEl>
                                          <p:spTgt spid="92437"/>
                                        </p:tgtEl>
                                        <p:attrNameLst>
                                          <p:attrName>style.visibility</p:attrName>
                                        </p:attrNameLst>
                                      </p:cBhvr>
                                      <p:to>
                                        <p:strVal val="hidden"/>
                                      </p:to>
                                    </p:set>
                                  </p:subTnLst>
                                </p:cTn>
                              </p:par>
                            </p:childTnLst>
                          </p:cTn>
                        </p:par>
                      </p:childTnLst>
                    </p:cTn>
                  </p:par>
                  <p:par>
                    <p:cTn id="374" fill="hold">
                      <p:stCondLst>
                        <p:cond delay="indefinite"/>
                      </p:stCondLst>
                      <p:childTnLst>
                        <p:par>
                          <p:cTn id="375" fill="hold">
                            <p:stCondLst>
                              <p:cond delay="0"/>
                            </p:stCondLst>
                            <p:childTnLst>
                              <p:par>
                                <p:cTn id="376" presetID="1" presetClass="entr" presetSubtype="0" fill="hold" nodeType="clickEffect">
                                  <p:stCondLst>
                                    <p:cond delay="0"/>
                                  </p:stCondLst>
                                  <p:childTnLst>
                                    <p:set>
                                      <p:cBhvr>
                                        <p:cTn id="377" dur="1" fill="hold">
                                          <p:stCondLst>
                                            <p:cond delay="499"/>
                                          </p:stCondLst>
                                        </p:cTn>
                                        <p:tgtEl>
                                          <p:spTgt spid="92188"/>
                                        </p:tgtEl>
                                        <p:attrNameLst>
                                          <p:attrName>style.visibility</p:attrName>
                                        </p:attrNameLst>
                                      </p:cBhvr>
                                      <p:to>
                                        <p:strVal val="visible"/>
                                      </p:to>
                                    </p:set>
                                  </p:childTnLst>
                                </p:cTn>
                              </p:par>
                              <p:par>
                                <p:cTn id="378" presetID="1" presetClass="exit" presetSubtype="0" fill="hold" grpId="1" nodeType="withEffect">
                                  <p:stCondLst>
                                    <p:cond delay="0"/>
                                  </p:stCondLst>
                                  <p:childTnLst>
                                    <p:set>
                                      <p:cBhvr>
                                        <p:cTn id="379" dur="1" fill="hold">
                                          <p:stCondLst>
                                            <p:cond delay="0"/>
                                          </p:stCondLst>
                                        </p:cTn>
                                        <p:tgtEl>
                                          <p:spTgt spid="92438"/>
                                        </p:tgtEl>
                                        <p:attrNameLst>
                                          <p:attrName>style.visibility</p:attrName>
                                        </p:attrNameLst>
                                      </p:cBhvr>
                                      <p:to>
                                        <p:strVal val="hidden"/>
                                      </p:to>
                                    </p:set>
                                  </p:childTnLst>
                                </p:cTn>
                              </p:par>
                            </p:childTnLst>
                          </p:cTn>
                        </p:par>
                        <p:par>
                          <p:cTn id="380" fill="hold">
                            <p:stCondLst>
                              <p:cond delay="500"/>
                            </p:stCondLst>
                            <p:childTnLst>
                              <p:par>
                                <p:cTn id="381" presetID="53" presetClass="exit" presetSubtype="0" fill="hold" nodeType="afterEffect">
                                  <p:stCondLst>
                                    <p:cond delay="0"/>
                                  </p:stCondLst>
                                  <p:childTnLst>
                                    <p:anim calcmode="lin" valueType="num">
                                      <p:cBhvr>
                                        <p:cTn id="382" dur="500"/>
                                        <p:tgtEl>
                                          <p:spTgt spid="92305"/>
                                        </p:tgtEl>
                                        <p:attrNameLst>
                                          <p:attrName>ppt_w</p:attrName>
                                        </p:attrNameLst>
                                      </p:cBhvr>
                                      <p:tavLst>
                                        <p:tav tm="0">
                                          <p:val>
                                            <p:strVal val="ppt_w"/>
                                          </p:val>
                                        </p:tav>
                                        <p:tav tm="100000">
                                          <p:val>
                                            <p:fltVal val="0"/>
                                          </p:val>
                                        </p:tav>
                                      </p:tavLst>
                                    </p:anim>
                                    <p:anim calcmode="lin" valueType="num">
                                      <p:cBhvr>
                                        <p:cTn id="383" dur="500"/>
                                        <p:tgtEl>
                                          <p:spTgt spid="92305"/>
                                        </p:tgtEl>
                                        <p:attrNameLst>
                                          <p:attrName>ppt_h</p:attrName>
                                        </p:attrNameLst>
                                      </p:cBhvr>
                                      <p:tavLst>
                                        <p:tav tm="0">
                                          <p:val>
                                            <p:strVal val="ppt_h"/>
                                          </p:val>
                                        </p:tav>
                                        <p:tav tm="100000">
                                          <p:val>
                                            <p:fltVal val="0"/>
                                          </p:val>
                                        </p:tav>
                                      </p:tavLst>
                                    </p:anim>
                                    <p:animEffect transition="out" filter="fade">
                                      <p:cBhvr>
                                        <p:cTn id="384" dur="500"/>
                                        <p:tgtEl>
                                          <p:spTgt spid="92305"/>
                                        </p:tgtEl>
                                      </p:cBhvr>
                                    </p:animEffect>
                                    <p:set>
                                      <p:cBhvr>
                                        <p:cTn id="385" dur="1" fill="hold">
                                          <p:stCondLst>
                                            <p:cond delay="499"/>
                                          </p:stCondLst>
                                        </p:cTn>
                                        <p:tgtEl>
                                          <p:spTgt spid="92305"/>
                                        </p:tgtEl>
                                        <p:attrNameLst>
                                          <p:attrName>style.visibility</p:attrName>
                                        </p:attrNameLst>
                                      </p:cBhvr>
                                      <p:to>
                                        <p:strVal val="hidden"/>
                                      </p:to>
                                    </p:set>
                                  </p:childTnLst>
                                </p:cTn>
                              </p:par>
                              <p:par>
                                <p:cTn id="386" presetID="1" presetClass="exit" presetSubtype="0" fill="hold" grpId="1" nodeType="withEffect">
                                  <p:stCondLst>
                                    <p:cond delay="0"/>
                                  </p:stCondLst>
                                  <p:childTnLst>
                                    <p:set>
                                      <p:cBhvr>
                                        <p:cTn id="387" dur="1" fill="hold">
                                          <p:stCondLst>
                                            <p:cond delay="499"/>
                                          </p:stCondLst>
                                        </p:cTn>
                                        <p:tgtEl>
                                          <p:spTgt spid="92439"/>
                                        </p:tgtEl>
                                        <p:attrNameLst>
                                          <p:attrName>style.visibility</p:attrName>
                                        </p:attrNameLst>
                                      </p:cBhvr>
                                      <p:to>
                                        <p:strVal val="hidden"/>
                                      </p:to>
                                    </p:set>
                                  </p:childTnLst>
                                </p:cTn>
                              </p:par>
                              <p:par>
                                <p:cTn id="388" presetID="1" presetClass="exit" presetSubtype="0" fill="hold" nodeType="withEffect">
                                  <p:stCondLst>
                                    <p:cond delay="0"/>
                                  </p:stCondLst>
                                  <p:childTnLst>
                                    <p:set>
                                      <p:cBhvr>
                                        <p:cTn id="389" dur="1" fill="hold">
                                          <p:stCondLst>
                                            <p:cond delay="499"/>
                                          </p:stCondLst>
                                        </p:cTn>
                                        <p:tgtEl>
                                          <p:spTgt spid="92440"/>
                                        </p:tgtEl>
                                        <p:attrNameLst>
                                          <p:attrName>style.visibility</p:attrName>
                                        </p:attrNameLst>
                                      </p:cBhvr>
                                      <p:to>
                                        <p:strVal val="hidden"/>
                                      </p:to>
                                    </p:set>
                                  </p:childTnLst>
                                </p:cTn>
                              </p:par>
                              <p:par>
                                <p:cTn id="390" presetID="1" presetClass="entr" presetSubtype="0" fill="hold" grpId="2" nodeType="withEffect">
                                  <p:stCondLst>
                                    <p:cond delay="0"/>
                                  </p:stCondLst>
                                  <p:childTnLst>
                                    <p:set>
                                      <p:cBhvr>
                                        <p:cTn id="391" dur="1" fill="hold">
                                          <p:stCondLst>
                                            <p:cond delay="0"/>
                                          </p:stCondLst>
                                        </p:cTn>
                                        <p:tgtEl>
                                          <p:spTgt spid="92404"/>
                                        </p:tgtEl>
                                        <p:attrNameLst>
                                          <p:attrName>style.visibility</p:attrName>
                                        </p:attrNameLst>
                                      </p:cBhvr>
                                      <p:to>
                                        <p:strVal val="visible"/>
                                      </p:to>
                                    </p:set>
                                  </p:childTnLst>
                                </p:cTn>
                              </p:par>
                              <p:par>
                                <p:cTn id="392" presetID="1" presetClass="entr" presetSubtype="0" fill="hold" nodeType="withEffect">
                                  <p:stCondLst>
                                    <p:cond delay="0"/>
                                  </p:stCondLst>
                                  <p:childTnLst>
                                    <p:set>
                                      <p:cBhvr>
                                        <p:cTn id="393" dur="1" fill="hold">
                                          <p:stCondLst>
                                            <p:cond delay="0"/>
                                          </p:stCondLst>
                                        </p:cTn>
                                        <p:tgtEl>
                                          <p:spTgt spid="92405"/>
                                        </p:tgtEl>
                                        <p:attrNameLst>
                                          <p:attrName>style.visibility</p:attrName>
                                        </p:attrNameLst>
                                      </p:cBhvr>
                                      <p:to>
                                        <p:strVal val="visible"/>
                                      </p:to>
                                    </p:set>
                                  </p:childTnLst>
                                </p:cTn>
                              </p:par>
                            </p:childTnLst>
                          </p:cTn>
                        </p:par>
                        <p:par>
                          <p:cTn id="394" fill="hold">
                            <p:stCondLst>
                              <p:cond delay="1000"/>
                            </p:stCondLst>
                            <p:childTnLst>
                              <p:par>
                                <p:cTn id="395" presetID="1" presetClass="entr" presetSubtype="0" fill="hold" nodeType="afterEffect">
                                  <p:stCondLst>
                                    <p:cond delay="0"/>
                                  </p:stCondLst>
                                  <p:childTnLst>
                                    <p:set>
                                      <p:cBhvr>
                                        <p:cTn id="396" dur="1" fill="hold">
                                          <p:stCondLst>
                                            <p:cond delay="0"/>
                                          </p:stCondLst>
                                        </p:cTn>
                                        <p:tgtEl>
                                          <p:spTgt spid="92290"/>
                                        </p:tgtEl>
                                        <p:attrNameLst>
                                          <p:attrName>style.visibility</p:attrName>
                                        </p:attrNameLst>
                                      </p:cBhvr>
                                      <p:to>
                                        <p:strVal val="visible"/>
                                      </p:to>
                                    </p:set>
                                  </p:childTnLst>
                                </p:cTn>
                              </p:par>
                            </p:childTnLst>
                          </p:cTn>
                        </p:par>
                      </p:childTnLst>
                    </p:cTn>
                  </p:par>
                  <p:par>
                    <p:cTn id="397" fill="hold">
                      <p:stCondLst>
                        <p:cond delay="indefinite"/>
                      </p:stCondLst>
                      <p:childTnLst>
                        <p:par>
                          <p:cTn id="398" fill="hold">
                            <p:stCondLst>
                              <p:cond delay="0"/>
                            </p:stCondLst>
                            <p:childTnLst>
                              <p:par>
                                <p:cTn id="399" presetID="1" presetClass="entr" presetSubtype="0" fill="hold" nodeType="clickEffect">
                                  <p:stCondLst>
                                    <p:cond delay="0"/>
                                  </p:stCondLst>
                                  <p:childTnLst>
                                    <p:set>
                                      <p:cBhvr>
                                        <p:cTn id="400" dur="1" fill="hold">
                                          <p:stCondLst>
                                            <p:cond delay="499"/>
                                          </p:stCondLst>
                                        </p:cTn>
                                        <p:tgtEl>
                                          <p:spTgt spid="20"/>
                                        </p:tgtEl>
                                        <p:attrNameLst>
                                          <p:attrName>style.visibility</p:attrName>
                                        </p:attrNameLst>
                                      </p:cBhvr>
                                      <p:to>
                                        <p:strVal val="visible"/>
                                      </p:to>
                                    </p:set>
                                  </p:childTnLst>
                                </p:cTn>
                              </p:par>
                              <p:par>
                                <p:cTn id="401" presetID="1" presetClass="entr" presetSubtype="0" fill="hold" nodeType="withEffect">
                                  <p:stCondLst>
                                    <p:cond delay="0"/>
                                  </p:stCondLst>
                                  <p:childTnLst>
                                    <p:set>
                                      <p:cBhvr>
                                        <p:cTn id="402" dur="1" fill="hold">
                                          <p:stCondLst>
                                            <p:cond delay="499"/>
                                          </p:stCondLst>
                                        </p:cTn>
                                        <p:tgtEl>
                                          <p:spTgt spid="92177"/>
                                        </p:tgtEl>
                                        <p:attrNameLst>
                                          <p:attrName>style.visibility</p:attrName>
                                        </p:attrNameLst>
                                      </p:cBhvr>
                                      <p:to>
                                        <p:strVal val="visible"/>
                                      </p:to>
                                    </p:set>
                                  </p:childTnLst>
                                </p:cTn>
                              </p:par>
                              <p:par>
                                <p:cTn id="403" presetID="1" presetClass="entr" presetSubtype="0" fill="hold" nodeType="withEffect">
                                  <p:stCondLst>
                                    <p:cond delay="0"/>
                                  </p:stCondLst>
                                  <p:childTnLst>
                                    <p:set>
                                      <p:cBhvr>
                                        <p:cTn id="404" dur="1" fill="hold">
                                          <p:stCondLst>
                                            <p:cond delay="0"/>
                                          </p:stCondLst>
                                        </p:cTn>
                                        <p:tgtEl>
                                          <p:spTgt spid="92293"/>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ntr" presetSubtype="0" fill="hold" nodeType="clickEffect">
                                  <p:stCondLst>
                                    <p:cond delay="0"/>
                                  </p:stCondLst>
                                  <p:childTnLst>
                                    <p:set>
                                      <p:cBhvr>
                                        <p:cTn id="408" dur="1" fill="hold">
                                          <p:stCondLst>
                                            <p:cond delay="499"/>
                                          </p:stCondLst>
                                        </p:cTn>
                                        <p:tgtEl>
                                          <p:spTgt spid="22"/>
                                        </p:tgtEl>
                                        <p:attrNameLst>
                                          <p:attrName>style.visibility</p:attrName>
                                        </p:attrNameLst>
                                      </p:cBhvr>
                                      <p:to>
                                        <p:strVal val="visible"/>
                                      </p:to>
                                    </p:set>
                                  </p:childTnLst>
                                </p:cTn>
                              </p:par>
                              <p:par>
                                <p:cTn id="409" presetID="1" presetClass="entr" presetSubtype="0" fill="hold" nodeType="withEffect">
                                  <p:stCondLst>
                                    <p:cond delay="0"/>
                                  </p:stCondLst>
                                  <p:childTnLst>
                                    <p:set>
                                      <p:cBhvr>
                                        <p:cTn id="410" dur="1" fill="hold">
                                          <p:stCondLst>
                                            <p:cond delay="499"/>
                                          </p:stCondLst>
                                        </p:cTn>
                                        <p:tgtEl>
                                          <p:spTgt spid="92160"/>
                                        </p:tgtEl>
                                        <p:attrNameLst>
                                          <p:attrName>style.visibility</p:attrName>
                                        </p:attrNameLst>
                                      </p:cBhvr>
                                      <p:to>
                                        <p:strVal val="visible"/>
                                      </p:to>
                                    </p:set>
                                  </p:childTnLst>
                                </p:cTn>
                              </p:par>
                              <p:par>
                                <p:cTn id="411" presetID="1" presetClass="entr" presetSubtype="0" fill="hold" nodeType="withEffect">
                                  <p:stCondLst>
                                    <p:cond delay="0"/>
                                  </p:stCondLst>
                                  <p:childTnLst>
                                    <p:set>
                                      <p:cBhvr>
                                        <p:cTn id="412" dur="1" fill="hold">
                                          <p:stCondLst>
                                            <p:cond delay="0"/>
                                          </p:stCondLst>
                                        </p:cTn>
                                        <p:tgtEl>
                                          <p:spTgt spid="92296"/>
                                        </p:tgtEl>
                                        <p:attrNameLst>
                                          <p:attrName>style.visibility</p:attrName>
                                        </p:attrNameLst>
                                      </p:cBhvr>
                                      <p:to>
                                        <p:strVal val="visible"/>
                                      </p:to>
                                    </p:set>
                                  </p:childTnLst>
                                </p:cTn>
                              </p:par>
                            </p:childTnLst>
                          </p:cTn>
                        </p:par>
                      </p:childTnLst>
                    </p:cTn>
                  </p:par>
                  <p:par>
                    <p:cTn id="413" fill="hold">
                      <p:stCondLst>
                        <p:cond delay="indefinite"/>
                      </p:stCondLst>
                      <p:childTnLst>
                        <p:par>
                          <p:cTn id="414" fill="hold">
                            <p:stCondLst>
                              <p:cond delay="0"/>
                            </p:stCondLst>
                            <p:childTnLst>
                              <p:par>
                                <p:cTn id="415" presetID="1" presetClass="entr" presetSubtype="0" fill="hold" nodeType="clickEffect">
                                  <p:stCondLst>
                                    <p:cond delay="0"/>
                                  </p:stCondLst>
                                  <p:childTnLst>
                                    <p:set>
                                      <p:cBhvr>
                                        <p:cTn id="416" dur="1" fill="hold">
                                          <p:stCondLst>
                                            <p:cond delay="499"/>
                                          </p:stCondLst>
                                        </p:cTn>
                                        <p:tgtEl>
                                          <p:spTgt spid="24"/>
                                        </p:tgtEl>
                                        <p:attrNameLst>
                                          <p:attrName>style.visibility</p:attrName>
                                        </p:attrNameLst>
                                      </p:cBhvr>
                                      <p:to>
                                        <p:strVal val="visible"/>
                                      </p:to>
                                    </p:set>
                                  </p:childTnLst>
                                </p:cTn>
                              </p:par>
                              <p:par>
                                <p:cTn id="417" presetID="1" presetClass="entr" presetSubtype="0" fill="hold" nodeType="withEffect">
                                  <p:stCondLst>
                                    <p:cond delay="0"/>
                                  </p:stCondLst>
                                  <p:childTnLst>
                                    <p:set>
                                      <p:cBhvr>
                                        <p:cTn id="418" dur="1" fill="hold">
                                          <p:stCondLst>
                                            <p:cond delay="499"/>
                                          </p:stCondLst>
                                        </p:cTn>
                                        <p:tgtEl>
                                          <p:spTgt spid="30"/>
                                        </p:tgtEl>
                                        <p:attrNameLst>
                                          <p:attrName>style.visibility</p:attrName>
                                        </p:attrNameLst>
                                      </p:cBhvr>
                                      <p:to>
                                        <p:strVal val="visible"/>
                                      </p:to>
                                    </p:set>
                                  </p:childTnLst>
                                </p:cTn>
                              </p:par>
                              <p:par>
                                <p:cTn id="419" presetID="1" presetClass="entr" presetSubtype="0" fill="hold" nodeType="withEffect">
                                  <p:stCondLst>
                                    <p:cond delay="0"/>
                                  </p:stCondLst>
                                  <p:childTnLst>
                                    <p:set>
                                      <p:cBhvr>
                                        <p:cTn id="420" dur="1" fill="hold">
                                          <p:stCondLst>
                                            <p:cond delay="0"/>
                                          </p:stCondLst>
                                        </p:cTn>
                                        <p:tgtEl>
                                          <p:spTgt spid="92299"/>
                                        </p:tgtEl>
                                        <p:attrNameLst>
                                          <p:attrName>style.visibility</p:attrName>
                                        </p:attrNameLst>
                                      </p:cBhvr>
                                      <p:to>
                                        <p:strVal val="visible"/>
                                      </p:to>
                                    </p:set>
                                  </p:childTnLst>
                                </p:cTn>
                              </p:par>
                            </p:childTnLst>
                          </p:cTn>
                        </p:par>
                      </p:childTnLst>
                    </p:cTn>
                  </p:par>
                  <p:par>
                    <p:cTn id="421" fill="hold">
                      <p:stCondLst>
                        <p:cond delay="indefinite"/>
                      </p:stCondLst>
                      <p:childTnLst>
                        <p:par>
                          <p:cTn id="422" fill="hold">
                            <p:stCondLst>
                              <p:cond delay="0"/>
                            </p:stCondLst>
                            <p:childTnLst>
                              <p:par>
                                <p:cTn id="423" presetID="1" presetClass="entr" presetSubtype="0" fill="hold" nodeType="clickEffect">
                                  <p:stCondLst>
                                    <p:cond delay="0"/>
                                  </p:stCondLst>
                                  <p:childTnLst>
                                    <p:set>
                                      <p:cBhvr>
                                        <p:cTn id="424" dur="1" fill="hold">
                                          <p:stCondLst>
                                            <p:cond delay="499"/>
                                          </p:stCondLst>
                                        </p:cTn>
                                        <p:tgtEl>
                                          <p:spTgt spid="26"/>
                                        </p:tgtEl>
                                        <p:attrNameLst>
                                          <p:attrName>style.visibility</p:attrName>
                                        </p:attrNameLst>
                                      </p:cBhvr>
                                      <p:to>
                                        <p:strVal val="visible"/>
                                      </p:to>
                                    </p:set>
                                  </p:childTnLst>
                                </p:cTn>
                              </p:par>
                              <p:par>
                                <p:cTn id="425" presetID="1" presetClass="entr" presetSubtype="0" fill="hold" nodeType="withEffect">
                                  <p:stCondLst>
                                    <p:cond delay="0"/>
                                  </p:stCondLst>
                                  <p:childTnLst>
                                    <p:set>
                                      <p:cBhvr>
                                        <p:cTn id="426" dur="1" fill="hold">
                                          <p:stCondLst>
                                            <p:cond delay="499"/>
                                          </p:stCondLst>
                                        </p:cTn>
                                        <p:tgtEl>
                                          <p:spTgt spid="28"/>
                                        </p:tgtEl>
                                        <p:attrNameLst>
                                          <p:attrName>style.visibility</p:attrName>
                                        </p:attrNameLst>
                                      </p:cBhvr>
                                      <p:to>
                                        <p:strVal val="visible"/>
                                      </p:to>
                                    </p:set>
                                  </p:childTnLst>
                                </p:cTn>
                              </p:par>
                              <p:par>
                                <p:cTn id="427" presetID="1" presetClass="entr" presetSubtype="0" fill="hold" nodeType="withEffect">
                                  <p:stCondLst>
                                    <p:cond delay="0"/>
                                  </p:stCondLst>
                                  <p:childTnLst>
                                    <p:set>
                                      <p:cBhvr>
                                        <p:cTn id="428" dur="1" fill="hold">
                                          <p:stCondLst>
                                            <p:cond delay="0"/>
                                          </p:stCondLst>
                                        </p:cTn>
                                        <p:tgtEl>
                                          <p:spTgt spid="92302"/>
                                        </p:tgtEl>
                                        <p:attrNameLst>
                                          <p:attrName>style.visibility</p:attrName>
                                        </p:attrNameLst>
                                      </p:cBhvr>
                                      <p:to>
                                        <p:strVal val="visible"/>
                                      </p:to>
                                    </p:set>
                                  </p:childTnLst>
                                </p:cTn>
                              </p:par>
                            </p:childTnLst>
                          </p:cTn>
                        </p:par>
                      </p:childTnLst>
                    </p:cTn>
                  </p:par>
                  <p:par>
                    <p:cTn id="429" fill="hold">
                      <p:stCondLst>
                        <p:cond delay="indefinite"/>
                      </p:stCondLst>
                      <p:childTnLst>
                        <p:par>
                          <p:cTn id="430" fill="hold">
                            <p:stCondLst>
                              <p:cond delay="0"/>
                            </p:stCondLst>
                            <p:childTnLst>
                              <p:par>
                                <p:cTn id="431" presetID="1" presetClass="exit" presetSubtype="0" fill="hold" nodeType="clickEffect">
                                  <p:stCondLst>
                                    <p:cond delay="0"/>
                                  </p:stCondLst>
                                  <p:childTnLst>
                                    <p:set>
                                      <p:cBhvr>
                                        <p:cTn id="432" dur="1" fill="hold">
                                          <p:stCondLst>
                                            <p:cond delay="0"/>
                                          </p:stCondLst>
                                        </p:cTn>
                                        <p:tgtEl>
                                          <p:spTgt spid="92287"/>
                                        </p:tgtEl>
                                        <p:attrNameLst>
                                          <p:attrName>style.visibility</p:attrName>
                                        </p:attrNameLst>
                                      </p:cBhvr>
                                      <p:to>
                                        <p:strVal val="hidden"/>
                                      </p:to>
                                    </p:set>
                                  </p:childTnLst>
                                </p:cTn>
                              </p:par>
                            </p:childTnLst>
                          </p:cTn>
                        </p:par>
                        <p:par>
                          <p:cTn id="433" fill="hold">
                            <p:stCondLst>
                              <p:cond delay="0"/>
                            </p:stCondLst>
                            <p:childTnLst>
                              <p:par>
                                <p:cTn id="434" presetID="1" presetClass="exit" presetSubtype="0" fill="hold" grpId="1" nodeType="afterEffect">
                                  <p:stCondLst>
                                    <p:cond delay="0"/>
                                  </p:stCondLst>
                                  <p:childTnLst>
                                    <p:set>
                                      <p:cBhvr>
                                        <p:cTn id="435" dur="1" fill="hold">
                                          <p:stCondLst>
                                            <p:cond delay="0"/>
                                          </p:stCondLst>
                                        </p:cTn>
                                        <p:tgtEl>
                                          <p:spTgt spid="92403"/>
                                        </p:tgtEl>
                                        <p:attrNameLst>
                                          <p:attrName>style.visibility</p:attrName>
                                        </p:attrNameLst>
                                      </p:cBhvr>
                                      <p:to>
                                        <p:strVal val="hidden"/>
                                      </p:to>
                                    </p:set>
                                  </p:childTnLst>
                                </p:cTn>
                              </p:par>
                              <p:par>
                                <p:cTn id="436" presetID="1" presetClass="exit" presetSubtype="0" fill="hold" nodeType="withEffect">
                                  <p:stCondLst>
                                    <p:cond delay="0"/>
                                  </p:stCondLst>
                                  <p:childTnLst>
                                    <p:set>
                                      <p:cBhvr>
                                        <p:cTn id="437" dur="1" fill="hold">
                                          <p:stCondLst>
                                            <p:cond delay="0"/>
                                          </p:stCondLst>
                                        </p:cTn>
                                        <p:tgtEl>
                                          <p:spTgt spid="92290"/>
                                        </p:tgtEl>
                                        <p:attrNameLst>
                                          <p:attrName>style.visibility</p:attrName>
                                        </p:attrNameLst>
                                      </p:cBhvr>
                                      <p:to>
                                        <p:strVal val="hidden"/>
                                      </p:to>
                                    </p:set>
                                  </p:childTnLst>
                                </p:cTn>
                              </p:par>
                            </p:childTnLst>
                          </p:cTn>
                        </p:par>
                        <p:par>
                          <p:cTn id="438" fill="hold">
                            <p:stCondLst>
                              <p:cond delay="0"/>
                            </p:stCondLst>
                            <p:childTnLst>
                              <p:par>
                                <p:cTn id="439" presetID="1" presetClass="exit" presetSubtype="0" fill="hold" nodeType="afterEffect">
                                  <p:stCondLst>
                                    <p:cond delay="0"/>
                                  </p:stCondLst>
                                  <p:childTnLst>
                                    <p:set>
                                      <p:cBhvr>
                                        <p:cTn id="440" dur="1" fill="hold">
                                          <p:stCondLst>
                                            <p:cond delay="0"/>
                                          </p:stCondLst>
                                        </p:cTn>
                                        <p:tgtEl>
                                          <p:spTgt spid="92293"/>
                                        </p:tgtEl>
                                        <p:attrNameLst>
                                          <p:attrName>style.visibility</p:attrName>
                                        </p:attrNameLst>
                                      </p:cBhvr>
                                      <p:to>
                                        <p:strVal val="hidden"/>
                                      </p:to>
                                    </p:set>
                                  </p:childTnLst>
                                </p:cTn>
                              </p:par>
                            </p:childTnLst>
                          </p:cTn>
                        </p:par>
                        <p:par>
                          <p:cTn id="441" fill="hold">
                            <p:stCondLst>
                              <p:cond delay="0"/>
                            </p:stCondLst>
                            <p:childTnLst>
                              <p:par>
                                <p:cTn id="442" presetID="1" presetClass="exit" presetSubtype="0" fill="hold" nodeType="afterEffect">
                                  <p:stCondLst>
                                    <p:cond delay="0"/>
                                  </p:stCondLst>
                                  <p:childTnLst>
                                    <p:set>
                                      <p:cBhvr>
                                        <p:cTn id="443" dur="1" fill="hold">
                                          <p:stCondLst>
                                            <p:cond delay="0"/>
                                          </p:stCondLst>
                                        </p:cTn>
                                        <p:tgtEl>
                                          <p:spTgt spid="92296"/>
                                        </p:tgtEl>
                                        <p:attrNameLst>
                                          <p:attrName>style.visibility</p:attrName>
                                        </p:attrNameLst>
                                      </p:cBhvr>
                                      <p:to>
                                        <p:strVal val="hidden"/>
                                      </p:to>
                                    </p:set>
                                  </p:childTnLst>
                                </p:cTn>
                              </p:par>
                            </p:childTnLst>
                          </p:cTn>
                        </p:par>
                        <p:par>
                          <p:cTn id="444" fill="hold">
                            <p:stCondLst>
                              <p:cond delay="0"/>
                            </p:stCondLst>
                            <p:childTnLst>
                              <p:par>
                                <p:cTn id="445" presetID="1" presetClass="exit" presetSubtype="0" fill="hold" nodeType="afterEffect">
                                  <p:stCondLst>
                                    <p:cond delay="0"/>
                                  </p:stCondLst>
                                  <p:childTnLst>
                                    <p:set>
                                      <p:cBhvr>
                                        <p:cTn id="446" dur="1" fill="hold">
                                          <p:stCondLst>
                                            <p:cond delay="0"/>
                                          </p:stCondLst>
                                        </p:cTn>
                                        <p:tgtEl>
                                          <p:spTgt spid="92299"/>
                                        </p:tgtEl>
                                        <p:attrNameLst>
                                          <p:attrName>style.visibility</p:attrName>
                                        </p:attrNameLst>
                                      </p:cBhvr>
                                      <p:to>
                                        <p:strVal val="hidden"/>
                                      </p:to>
                                    </p:set>
                                  </p:childTnLst>
                                </p:cTn>
                              </p:par>
                            </p:childTnLst>
                          </p:cTn>
                        </p:par>
                        <p:par>
                          <p:cTn id="447" fill="hold">
                            <p:stCondLst>
                              <p:cond delay="0"/>
                            </p:stCondLst>
                            <p:childTnLst>
                              <p:par>
                                <p:cTn id="448" presetID="1" presetClass="exit" presetSubtype="0" fill="hold" nodeType="afterEffect">
                                  <p:stCondLst>
                                    <p:cond delay="0"/>
                                  </p:stCondLst>
                                  <p:childTnLst>
                                    <p:set>
                                      <p:cBhvr>
                                        <p:cTn id="449" dur="1" fill="hold">
                                          <p:stCondLst>
                                            <p:cond delay="0"/>
                                          </p:stCondLst>
                                        </p:cTn>
                                        <p:tgtEl>
                                          <p:spTgt spid="92302"/>
                                        </p:tgtEl>
                                        <p:attrNameLst>
                                          <p:attrName>style.visibility</p:attrName>
                                        </p:attrNameLst>
                                      </p:cBhvr>
                                      <p:to>
                                        <p:strVal val="hidden"/>
                                      </p:to>
                                    </p:set>
                                  </p:childTnLst>
                                </p:cTn>
                              </p:par>
                            </p:childTnLst>
                          </p:cTn>
                        </p:par>
                        <p:par>
                          <p:cTn id="450" fill="hold">
                            <p:stCondLst>
                              <p:cond delay="0"/>
                            </p:stCondLst>
                            <p:childTnLst>
                              <p:par>
                                <p:cTn id="451" presetID="53" presetClass="exit" presetSubtype="0" fill="hold" nodeType="afterEffect">
                                  <p:stCondLst>
                                    <p:cond delay="0"/>
                                  </p:stCondLst>
                                  <p:childTnLst>
                                    <p:anim calcmode="lin" valueType="num">
                                      <p:cBhvr>
                                        <p:cTn id="452" dur="500"/>
                                        <p:tgtEl>
                                          <p:spTgt spid="92284"/>
                                        </p:tgtEl>
                                        <p:attrNameLst>
                                          <p:attrName>ppt_w</p:attrName>
                                        </p:attrNameLst>
                                      </p:cBhvr>
                                      <p:tavLst>
                                        <p:tav tm="0">
                                          <p:val>
                                            <p:strVal val="ppt_w"/>
                                          </p:val>
                                        </p:tav>
                                        <p:tav tm="100000">
                                          <p:val>
                                            <p:fltVal val="0"/>
                                          </p:val>
                                        </p:tav>
                                      </p:tavLst>
                                    </p:anim>
                                    <p:anim calcmode="lin" valueType="num">
                                      <p:cBhvr>
                                        <p:cTn id="453" dur="500"/>
                                        <p:tgtEl>
                                          <p:spTgt spid="92284"/>
                                        </p:tgtEl>
                                        <p:attrNameLst>
                                          <p:attrName>ppt_h</p:attrName>
                                        </p:attrNameLst>
                                      </p:cBhvr>
                                      <p:tavLst>
                                        <p:tav tm="0">
                                          <p:val>
                                            <p:strVal val="ppt_h"/>
                                          </p:val>
                                        </p:tav>
                                        <p:tav tm="100000">
                                          <p:val>
                                            <p:fltVal val="0"/>
                                          </p:val>
                                        </p:tav>
                                      </p:tavLst>
                                    </p:anim>
                                    <p:animEffect transition="out" filter="fade">
                                      <p:cBhvr>
                                        <p:cTn id="454" dur="500"/>
                                        <p:tgtEl>
                                          <p:spTgt spid="92284"/>
                                        </p:tgtEl>
                                      </p:cBhvr>
                                    </p:animEffect>
                                    <p:set>
                                      <p:cBhvr>
                                        <p:cTn id="455" dur="1" fill="hold">
                                          <p:stCondLst>
                                            <p:cond delay="499"/>
                                          </p:stCondLst>
                                        </p:cTn>
                                        <p:tgtEl>
                                          <p:spTgt spid="92284"/>
                                        </p:tgtEl>
                                        <p:attrNameLst>
                                          <p:attrName>style.visibility</p:attrName>
                                        </p:attrNameLst>
                                      </p:cBhvr>
                                      <p:to>
                                        <p:strVal val="hidden"/>
                                      </p:to>
                                    </p:set>
                                  </p:childTnLst>
                                </p:cTn>
                              </p:par>
                              <p:par>
                                <p:cTn id="456" presetID="1" presetClass="exit" presetSubtype="0" fill="hold" grpId="3" nodeType="withEffect">
                                  <p:stCondLst>
                                    <p:cond delay="0"/>
                                  </p:stCondLst>
                                  <p:childTnLst>
                                    <p:set>
                                      <p:cBhvr>
                                        <p:cTn id="457" dur="1" fill="hold">
                                          <p:stCondLst>
                                            <p:cond delay="499"/>
                                          </p:stCondLst>
                                        </p:cTn>
                                        <p:tgtEl>
                                          <p:spTgt spid="92404"/>
                                        </p:tgtEl>
                                        <p:attrNameLst>
                                          <p:attrName>style.visibility</p:attrName>
                                        </p:attrNameLst>
                                      </p:cBhvr>
                                      <p:to>
                                        <p:strVal val="hidden"/>
                                      </p:to>
                                    </p:set>
                                  </p:childTnLst>
                                </p:cTn>
                              </p:par>
                              <p:par>
                                <p:cTn id="458" presetID="1" presetClass="exit" presetSubtype="0" fill="hold" nodeType="withEffect">
                                  <p:stCondLst>
                                    <p:cond delay="0"/>
                                  </p:stCondLst>
                                  <p:childTnLst>
                                    <p:set>
                                      <p:cBhvr>
                                        <p:cTn id="459" dur="1" fill="hold">
                                          <p:stCondLst>
                                            <p:cond delay="499"/>
                                          </p:stCondLst>
                                        </p:cTn>
                                        <p:tgtEl>
                                          <p:spTgt spid="92405"/>
                                        </p:tgtEl>
                                        <p:attrNameLst>
                                          <p:attrName>style.visibility</p:attrName>
                                        </p:attrNameLst>
                                      </p:cBhvr>
                                      <p:to>
                                        <p:strVal val="hidden"/>
                                      </p:to>
                                    </p:set>
                                  </p:childTnLst>
                                </p:cTn>
                              </p:par>
                            </p:childTnLst>
                          </p:cTn>
                        </p:par>
                        <p:par>
                          <p:cTn id="460" fill="hold">
                            <p:stCondLst>
                              <p:cond delay="500"/>
                            </p:stCondLst>
                            <p:childTnLst>
                              <p:par>
                                <p:cTn id="461" presetID="1" presetClass="entr" presetSubtype="0" fill="hold" grpId="4" nodeType="afterEffect">
                                  <p:stCondLst>
                                    <p:cond delay="0"/>
                                  </p:stCondLst>
                                  <p:childTnLst>
                                    <p:set>
                                      <p:cBhvr>
                                        <p:cTn id="462" dur="1" fill="hold">
                                          <p:stCondLst>
                                            <p:cond delay="0"/>
                                          </p:stCondLst>
                                        </p:cTn>
                                        <p:tgtEl>
                                          <p:spTgt spid="92316"/>
                                        </p:tgtEl>
                                        <p:attrNameLst>
                                          <p:attrName>style.visibility</p:attrName>
                                        </p:attrNameLst>
                                      </p:cBhvr>
                                      <p:to>
                                        <p:strVal val="visible"/>
                                      </p:to>
                                    </p:set>
                                  </p:childTnLst>
                                </p:cTn>
                              </p:par>
                              <p:par>
                                <p:cTn id="463" presetID="1" presetClass="entr" presetSubtype="0" fill="hold" nodeType="withEffect">
                                  <p:stCondLst>
                                    <p:cond delay="0"/>
                                  </p:stCondLst>
                                  <p:childTnLst>
                                    <p:set>
                                      <p:cBhvr>
                                        <p:cTn id="464" dur="1" fill="hold">
                                          <p:stCondLst>
                                            <p:cond delay="0"/>
                                          </p:stCondLst>
                                        </p:cTn>
                                        <p:tgtEl>
                                          <p:spTgt spid="92317"/>
                                        </p:tgtEl>
                                        <p:attrNameLst>
                                          <p:attrName>style.visibility</p:attrName>
                                        </p:attrNameLst>
                                      </p:cBhvr>
                                      <p:to>
                                        <p:strVal val="visible"/>
                                      </p:to>
                                    </p:set>
                                  </p:childTnLst>
                                </p:cTn>
                              </p:par>
                            </p:childTnLst>
                          </p:cTn>
                        </p:par>
                        <p:par>
                          <p:cTn id="465" fill="hold">
                            <p:stCondLst>
                              <p:cond delay="500"/>
                            </p:stCondLst>
                            <p:childTnLst>
                              <p:par>
                                <p:cTn id="466" presetID="1" presetClass="entr" presetSubtype="0" fill="hold" grpId="0" nodeType="afterEffect">
                                  <p:stCondLst>
                                    <p:cond delay="0"/>
                                  </p:stCondLst>
                                  <p:childTnLst>
                                    <p:set>
                                      <p:cBhvr>
                                        <p:cTn id="467" dur="1" fill="hold">
                                          <p:stCondLst>
                                            <p:cond delay="499"/>
                                          </p:stCondLst>
                                        </p:cTn>
                                        <p:tgtEl>
                                          <p:spTgt spid="92173"/>
                                        </p:tgtEl>
                                        <p:attrNameLst>
                                          <p:attrName>style.visibility</p:attrName>
                                        </p:attrNameLst>
                                      </p:cBhvr>
                                      <p:to>
                                        <p:strVal val="visible"/>
                                      </p:to>
                                    </p:set>
                                  </p:childTnLst>
                                  <p:subTnLst>
                                    <p:set>
                                      <p:cBhvr override="childStyle">
                                        <p:cTn dur="1" fill="hold" display="0" masterRel="nextClick" afterEffect="1"/>
                                        <p:tgtEl>
                                          <p:spTgt spid="92173"/>
                                        </p:tgtEl>
                                        <p:attrNameLst>
                                          <p:attrName>style.visibility</p:attrName>
                                        </p:attrNameLst>
                                      </p:cBhvr>
                                      <p:to>
                                        <p:strVal val="hidden"/>
                                      </p:to>
                                    </p:set>
                                  </p:subTnLst>
                                </p:cTn>
                              </p:par>
                            </p:childTnLst>
                          </p:cTn>
                        </p:par>
                      </p:childTnLst>
                    </p:cTn>
                  </p:par>
                  <p:par>
                    <p:cTn id="468" fill="hold">
                      <p:stCondLst>
                        <p:cond delay="indefinite"/>
                      </p:stCondLst>
                      <p:childTnLst>
                        <p:par>
                          <p:cTn id="469" fill="hold">
                            <p:stCondLst>
                              <p:cond delay="0"/>
                            </p:stCondLst>
                            <p:childTnLst>
                              <p:par>
                                <p:cTn id="470" presetID="1" presetClass="entr" presetSubtype="0" fill="hold" grpId="0" nodeType="clickEffect">
                                  <p:stCondLst>
                                    <p:cond delay="0"/>
                                  </p:stCondLst>
                                  <p:childTnLst>
                                    <p:set>
                                      <p:cBhvr>
                                        <p:cTn id="471" dur="1" fill="hold">
                                          <p:stCondLst>
                                            <p:cond delay="499"/>
                                          </p:stCondLst>
                                        </p:cTn>
                                        <p:tgtEl>
                                          <p:spTgt spid="92187">
                                            <p:txEl>
                                              <p:pRg st="0" end="0"/>
                                            </p:txEl>
                                          </p:spTgt>
                                        </p:tgtEl>
                                        <p:attrNameLst>
                                          <p:attrName>style.visibility</p:attrName>
                                        </p:attrNameLst>
                                      </p:cBhvr>
                                      <p:to>
                                        <p:strVal val="visible"/>
                                      </p:to>
                                    </p:set>
                                  </p:childTnLst>
                                </p:cTn>
                              </p:par>
                            </p:childTnLst>
                          </p:cTn>
                        </p:par>
                        <p:par>
                          <p:cTn id="472" fill="hold">
                            <p:stCondLst>
                              <p:cond delay="500"/>
                            </p:stCondLst>
                            <p:childTnLst>
                              <p:par>
                                <p:cTn id="473" presetID="1" presetClass="entr" presetSubtype="0" fill="hold" nodeType="afterEffect">
                                  <p:stCondLst>
                                    <p:cond delay="0"/>
                                  </p:stCondLst>
                                  <p:childTnLst>
                                    <p:set>
                                      <p:cBhvr>
                                        <p:cTn id="474" dur="1" fill="hold">
                                          <p:stCondLst>
                                            <p:cond delay="499"/>
                                          </p:stCondLst>
                                        </p:cTn>
                                        <p:tgtEl>
                                          <p:spTgt spid="923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166" grpId="0" animBg="1"/>
      <p:bldP spid="92167" grpId="0" animBg="1"/>
      <p:bldP spid="92168" grpId="0" animBg="1"/>
      <p:bldP spid="92169" grpId="0" animBg="1"/>
      <p:bldP spid="92170" grpId="0" animBg="1"/>
      <p:bldP spid="92171" grpId="0" animBg="1"/>
      <p:bldP spid="92172" grpId="0" animBg="1"/>
      <p:bldP spid="92173" grpId="0" animBg="1"/>
      <p:bldP spid="92184" grpId="0" build="p" autoUpdateAnimBg="0"/>
      <p:bldP spid="92185" grpId="0" build="p" autoUpdateAnimBg="0"/>
      <p:bldP spid="92186" grpId="0" build="p" autoUpdateAnimBg="0"/>
      <p:bldP spid="92187" grpId="0" build="p" autoUpdateAnimBg="0"/>
      <p:bldP spid="92197" grpId="0" animBg="1"/>
      <p:bldP spid="92198" grpId="0" animBg="1"/>
      <p:bldP spid="92198" grpId="1" animBg="1"/>
      <p:bldP spid="92199" grpId="0" animBg="1"/>
      <p:bldP spid="92314" grpId="0" animBg="1"/>
      <p:bldP spid="92314" grpId="1" animBg="1"/>
      <p:bldP spid="92316" grpId="0" animBg="1"/>
      <p:bldP spid="92316" grpId="1" animBg="1"/>
      <p:bldP spid="92316" grpId="2" animBg="1"/>
      <p:bldP spid="92316" grpId="3" animBg="1"/>
      <p:bldP spid="92316" grpId="4" animBg="1"/>
      <p:bldP spid="92327" grpId="0" animBg="1"/>
      <p:bldP spid="92328" grpId="0" animBg="1"/>
      <p:bldP spid="92328" grpId="1" animBg="1"/>
      <p:bldP spid="92329" grpId="0" animBg="1"/>
      <p:bldP spid="92393" grpId="0" animBg="1"/>
      <p:bldP spid="92393" grpId="1" animBg="1"/>
      <p:bldP spid="92402" grpId="0" animBg="1"/>
      <p:bldP spid="92403" grpId="0" animBg="1"/>
      <p:bldP spid="92403" grpId="1" animBg="1"/>
      <p:bldP spid="92404" grpId="0" animBg="1"/>
      <p:bldP spid="92404" grpId="1" animBg="1"/>
      <p:bldP spid="92404" grpId="2" animBg="1"/>
      <p:bldP spid="92404" grpId="3" animBg="1"/>
      <p:bldP spid="92435" grpId="0" animBg="1"/>
      <p:bldP spid="92436" grpId="0" animBg="1"/>
      <p:bldP spid="92437" grpId="0" animBg="1"/>
      <p:bldP spid="92438" grpId="0"/>
      <p:bldP spid="92438" grpId="1"/>
      <p:bldP spid="92439" grpId="0" animBg="1"/>
      <p:bldP spid="92439" grpId="1"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a:extLst>
              <a:ext uri="{FF2B5EF4-FFF2-40B4-BE49-F238E27FC236}">
                <a16:creationId xmlns:a16="http://schemas.microsoft.com/office/drawing/2014/main" id="{6FEDECC6-D5D3-A24C-B0CB-7B0A119A16EE}"/>
              </a:ext>
            </a:extLst>
          </p:cNvPr>
          <p:cNvGrpSpPr>
            <a:grpSpLocks/>
          </p:cNvGrpSpPr>
          <p:nvPr/>
        </p:nvGrpSpPr>
        <p:grpSpPr bwMode="auto">
          <a:xfrm>
            <a:off x="1230312" y="2103437"/>
            <a:ext cx="7337108" cy="2535314"/>
            <a:chOff x="576" y="2192"/>
            <a:chExt cx="3888" cy="1144"/>
          </a:xfrm>
        </p:grpSpPr>
        <p:sp>
          <p:nvSpPr>
            <p:cNvPr id="5" name="Text Box 21">
              <a:extLst>
                <a:ext uri="{FF2B5EF4-FFF2-40B4-BE49-F238E27FC236}">
                  <a16:creationId xmlns:a16="http://schemas.microsoft.com/office/drawing/2014/main" id="{8CA48BF5-B8F6-074E-B054-F112A479BB8A}"/>
                </a:ext>
              </a:extLst>
            </p:cNvPr>
            <p:cNvSpPr txBox="1">
              <a:spLocks noChangeArrowheads="1"/>
            </p:cNvSpPr>
            <p:nvPr/>
          </p:nvSpPr>
          <p:spPr bwMode="auto">
            <a:xfrm>
              <a:off x="576"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5</a:t>
              </a:r>
            </a:p>
          </p:txBody>
        </p:sp>
        <p:sp>
          <p:nvSpPr>
            <p:cNvPr id="6" name="Text Box 58">
              <a:extLst>
                <a:ext uri="{FF2B5EF4-FFF2-40B4-BE49-F238E27FC236}">
                  <a16:creationId xmlns:a16="http://schemas.microsoft.com/office/drawing/2014/main" id="{7C2C5011-7FC0-D94E-A0F6-49A506F90AE1}"/>
                </a:ext>
              </a:extLst>
            </p:cNvPr>
            <p:cNvSpPr txBox="1">
              <a:spLocks noChangeArrowheads="1"/>
            </p:cNvSpPr>
            <p:nvPr/>
          </p:nvSpPr>
          <p:spPr bwMode="auto">
            <a:xfrm>
              <a:off x="683"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3</a:t>
              </a:r>
            </a:p>
          </p:txBody>
        </p:sp>
        <p:sp>
          <p:nvSpPr>
            <p:cNvPr id="7" name="Text Box 59">
              <a:extLst>
                <a:ext uri="{FF2B5EF4-FFF2-40B4-BE49-F238E27FC236}">
                  <a16:creationId xmlns:a16="http://schemas.microsoft.com/office/drawing/2014/main" id="{4DCFF7EB-0465-CD40-9031-2B38492247BE}"/>
                </a:ext>
              </a:extLst>
            </p:cNvPr>
            <p:cNvSpPr txBox="1">
              <a:spLocks noChangeArrowheads="1"/>
            </p:cNvSpPr>
            <p:nvPr/>
          </p:nvSpPr>
          <p:spPr bwMode="auto">
            <a:xfrm>
              <a:off x="790" y="2192"/>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A</a:t>
              </a:r>
            </a:p>
          </p:txBody>
        </p:sp>
        <p:sp>
          <p:nvSpPr>
            <p:cNvPr id="8" name="Text Box 60">
              <a:extLst>
                <a:ext uri="{FF2B5EF4-FFF2-40B4-BE49-F238E27FC236}">
                  <a16:creationId xmlns:a16="http://schemas.microsoft.com/office/drawing/2014/main" id="{B95169DE-42AF-3440-BF88-9B059ECA3B73}"/>
                </a:ext>
              </a:extLst>
            </p:cNvPr>
            <p:cNvSpPr txBox="1">
              <a:spLocks noChangeArrowheads="1"/>
            </p:cNvSpPr>
            <p:nvPr/>
          </p:nvSpPr>
          <p:spPr bwMode="auto">
            <a:xfrm>
              <a:off x="897" y="2192"/>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A</a:t>
              </a:r>
            </a:p>
          </p:txBody>
        </p:sp>
        <p:sp>
          <p:nvSpPr>
            <p:cNvPr id="9" name="Text Box 61">
              <a:extLst>
                <a:ext uri="{FF2B5EF4-FFF2-40B4-BE49-F238E27FC236}">
                  <a16:creationId xmlns:a16="http://schemas.microsoft.com/office/drawing/2014/main" id="{F7CE48D8-E19B-FF4D-960C-D58363385AE5}"/>
                </a:ext>
              </a:extLst>
            </p:cNvPr>
            <p:cNvSpPr txBox="1">
              <a:spLocks noChangeArrowheads="1"/>
            </p:cNvSpPr>
            <p:nvPr/>
          </p:nvSpPr>
          <p:spPr bwMode="auto">
            <a:xfrm>
              <a:off x="1004" y="2192"/>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B</a:t>
              </a:r>
            </a:p>
          </p:txBody>
        </p:sp>
        <p:sp>
          <p:nvSpPr>
            <p:cNvPr id="10" name="Text Box 62">
              <a:extLst>
                <a:ext uri="{FF2B5EF4-FFF2-40B4-BE49-F238E27FC236}">
                  <a16:creationId xmlns:a16="http://schemas.microsoft.com/office/drawing/2014/main" id="{50A37354-EC69-FE4C-AF21-55F149EAC367}"/>
                </a:ext>
              </a:extLst>
            </p:cNvPr>
            <p:cNvSpPr txBox="1">
              <a:spLocks noChangeArrowheads="1"/>
            </p:cNvSpPr>
            <p:nvPr/>
          </p:nvSpPr>
          <p:spPr bwMode="auto">
            <a:xfrm>
              <a:off x="1111"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3</a:t>
              </a:r>
            </a:p>
          </p:txBody>
        </p:sp>
        <p:sp>
          <p:nvSpPr>
            <p:cNvPr id="11" name="Text Box 63">
              <a:extLst>
                <a:ext uri="{FF2B5EF4-FFF2-40B4-BE49-F238E27FC236}">
                  <a16:creationId xmlns:a16="http://schemas.microsoft.com/office/drawing/2014/main" id="{15FECD1F-EE82-6943-B245-421D043E9160}"/>
                </a:ext>
              </a:extLst>
            </p:cNvPr>
            <p:cNvSpPr txBox="1">
              <a:spLocks noChangeArrowheads="1"/>
            </p:cNvSpPr>
            <p:nvPr/>
          </p:nvSpPr>
          <p:spPr bwMode="auto">
            <a:xfrm>
              <a:off x="1218"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0</a:t>
              </a:r>
            </a:p>
          </p:txBody>
        </p:sp>
        <p:sp>
          <p:nvSpPr>
            <p:cNvPr id="12" name="Text Box 64">
              <a:extLst>
                <a:ext uri="{FF2B5EF4-FFF2-40B4-BE49-F238E27FC236}">
                  <a16:creationId xmlns:a16="http://schemas.microsoft.com/office/drawing/2014/main" id="{60A01E2C-5089-6648-B8DD-D457227EFDD7}"/>
                </a:ext>
              </a:extLst>
            </p:cNvPr>
            <p:cNvSpPr txBox="1">
              <a:spLocks noChangeArrowheads="1"/>
            </p:cNvSpPr>
            <p:nvPr/>
          </p:nvSpPr>
          <p:spPr bwMode="auto">
            <a:xfrm>
              <a:off x="1325"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5</a:t>
              </a:r>
            </a:p>
          </p:txBody>
        </p:sp>
        <p:sp>
          <p:nvSpPr>
            <p:cNvPr id="13" name="Text Box 65">
              <a:extLst>
                <a:ext uri="{FF2B5EF4-FFF2-40B4-BE49-F238E27FC236}">
                  <a16:creationId xmlns:a16="http://schemas.microsoft.com/office/drawing/2014/main" id="{64FCE76B-3FC0-4D43-AE82-694C813546C9}"/>
                </a:ext>
              </a:extLst>
            </p:cNvPr>
            <p:cNvSpPr txBox="1">
              <a:spLocks noChangeArrowheads="1"/>
            </p:cNvSpPr>
            <p:nvPr/>
          </p:nvSpPr>
          <p:spPr bwMode="auto">
            <a:xfrm>
              <a:off x="1432"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4" name="Text Box 66">
              <a:extLst>
                <a:ext uri="{FF2B5EF4-FFF2-40B4-BE49-F238E27FC236}">
                  <a16:creationId xmlns:a16="http://schemas.microsoft.com/office/drawing/2014/main" id="{30B5575D-A0C4-934F-A873-365CAA769B3E}"/>
                </a:ext>
              </a:extLst>
            </p:cNvPr>
            <p:cNvSpPr txBox="1">
              <a:spLocks noChangeArrowheads="1"/>
            </p:cNvSpPr>
            <p:nvPr/>
          </p:nvSpPr>
          <p:spPr bwMode="auto">
            <a:xfrm>
              <a:off x="1539"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a:t>
              </a:r>
            </a:p>
          </p:txBody>
        </p:sp>
        <p:sp>
          <p:nvSpPr>
            <p:cNvPr id="15" name="Text Box 67">
              <a:extLst>
                <a:ext uri="{FF2B5EF4-FFF2-40B4-BE49-F238E27FC236}">
                  <a16:creationId xmlns:a16="http://schemas.microsoft.com/office/drawing/2014/main" id="{22080A6F-DC4E-1642-91C8-F3A70BCACC3C}"/>
                </a:ext>
              </a:extLst>
            </p:cNvPr>
            <p:cNvSpPr txBox="1">
              <a:spLocks noChangeArrowheads="1"/>
            </p:cNvSpPr>
            <p:nvPr/>
          </p:nvSpPr>
          <p:spPr bwMode="auto">
            <a:xfrm>
              <a:off x="1646"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6</a:t>
              </a:r>
            </a:p>
          </p:txBody>
        </p:sp>
        <p:sp>
          <p:nvSpPr>
            <p:cNvPr id="16" name="Text Box 68">
              <a:extLst>
                <a:ext uri="{FF2B5EF4-FFF2-40B4-BE49-F238E27FC236}">
                  <a16:creationId xmlns:a16="http://schemas.microsoft.com/office/drawing/2014/main" id="{E6483D63-7AB8-1743-B42A-5C6A1912E278}"/>
                </a:ext>
              </a:extLst>
            </p:cNvPr>
            <p:cNvSpPr txBox="1">
              <a:spLocks noChangeArrowheads="1"/>
            </p:cNvSpPr>
            <p:nvPr/>
          </p:nvSpPr>
          <p:spPr bwMode="auto">
            <a:xfrm>
              <a:off x="1753"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7" name="Text Box 69">
              <a:extLst>
                <a:ext uri="{FF2B5EF4-FFF2-40B4-BE49-F238E27FC236}">
                  <a16:creationId xmlns:a16="http://schemas.microsoft.com/office/drawing/2014/main" id="{1B27E03E-9014-B84A-A33C-8DAB5BC14596}"/>
                </a:ext>
              </a:extLst>
            </p:cNvPr>
            <p:cNvSpPr txBox="1">
              <a:spLocks noChangeArrowheads="1"/>
            </p:cNvSpPr>
            <p:nvPr/>
          </p:nvSpPr>
          <p:spPr bwMode="auto">
            <a:xfrm>
              <a:off x="1860"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8" name="Text Box 70">
              <a:extLst>
                <a:ext uri="{FF2B5EF4-FFF2-40B4-BE49-F238E27FC236}">
                  <a16:creationId xmlns:a16="http://schemas.microsoft.com/office/drawing/2014/main" id="{3AACB54E-AF14-AB46-8473-0B077056FA9A}"/>
                </a:ext>
              </a:extLst>
            </p:cNvPr>
            <p:cNvSpPr txBox="1">
              <a:spLocks noChangeArrowheads="1"/>
            </p:cNvSpPr>
            <p:nvPr/>
          </p:nvSpPr>
          <p:spPr bwMode="auto">
            <a:xfrm>
              <a:off x="1967"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4</a:t>
              </a:r>
            </a:p>
          </p:txBody>
        </p:sp>
        <p:sp>
          <p:nvSpPr>
            <p:cNvPr id="19" name="Text Box 71">
              <a:extLst>
                <a:ext uri="{FF2B5EF4-FFF2-40B4-BE49-F238E27FC236}">
                  <a16:creationId xmlns:a16="http://schemas.microsoft.com/office/drawing/2014/main" id="{B0A7368B-E3DE-AD49-8870-FEDA5229ABA3}"/>
                </a:ext>
              </a:extLst>
            </p:cNvPr>
            <p:cNvSpPr txBox="1">
              <a:spLocks noChangeArrowheads="1"/>
            </p:cNvSpPr>
            <p:nvPr/>
          </p:nvSpPr>
          <p:spPr bwMode="auto">
            <a:xfrm>
              <a:off x="2074"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20" name="Text Box 72">
              <a:extLst>
                <a:ext uri="{FF2B5EF4-FFF2-40B4-BE49-F238E27FC236}">
                  <a16:creationId xmlns:a16="http://schemas.microsoft.com/office/drawing/2014/main" id="{4FD8CBA8-6763-6D41-B7A1-6EDFB574D27A}"/>
                </a:ext>
              </a:extLst>
            </p:cNvPr>
            <p:cNvSpPr txBox="1">
              <a:spLocks noChangeArrowheads="1"/>
            </p:cNvSpPr>
            <p:nvPr/>
          </p:nvSpPr>
          <p:spPr bwMode="auto">
            <a:xfrm>
              <a:off x="2181"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2</a:t>
              </a:r>
            </a:p>
          </p:txBody>
        </p:sp>
        <p:sp>
          <p:nvSpPr>
            <p:cNvPr id="21" name="Text Box 73">
              <a:extLst>
                <a:ext uri="{FF2B5EF4-FFF2-40B4-BE49-F238E27FC236}">
                  <a16:creationId xmlns:a16="http://schemas.microsoft.com/office/drawing/2014/main" id="{852D23E3-8A68-2B47-9BCA-F7240F5C7630}"/>
                </a:ext>
              </a:extLst>
            </p:cNvPr>
            <p:cNvSpPr txBox="1">
              <a:spLocks noChangeArrowheads="1"/>
            </p:cNvSpPr>
            <p:nvPr/>
          </p:nvSpPr>
          <p:spPr bwMode="auto">
            <a:xfrm>
              <a:off x="2288"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6</a:t>
              </a:r>
            </a:p>
          </p:txBody>
        </p:sp>
        <p:sp>
          <p:nvSpPr>
            <p:cNvPr id="22" name="Text Box 74">
              <a:extLst>
                <a:ext uri="{FF2B5EF4-FFF2-40B4-BE49-F238E27FC236}">
                  <a16:creationId xmlns:a16="http://schemas.microsoft.com/office/drawing/2014/main" id="{306B26F9-F38D-084E-8820-8B8B53875FCB}"/>
                </a:ext>
              </a:extLst>
            </p:cNvPr>
            <p:cNvSpPr txBox="1">
              <a:spLocks noChangeArrowheads="1"/>
            </p:cNvSpPr>
            <p:nvPr/>
          </p:nvSpPr>
          <p:spPr bwMode="auto">
            <a:xfrm>
              <a:off x="2395"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23" name="Text Box 75">
              <a:extLst>
                <a:ext uri="{FF2B5EF4-FFF2-40B4-BE49-F238E27FC236}">
                  <a16:creationId xmlns:a16="http://schemas.microsoft.com/office/drawing/2014/main" id="{E62FA192-F938-3B42-A0D2-CB825E3417CD}"/>
                </a:ext>
              </a:extLst>
            </p:cNvPr>
            <p:cNvSpPr txBox="1">
              <a:spLocks noChangeArrowheads="1"/>
            </p:cNvSpPr>
            <p:nvPr/>
          </p:nvSpPr>
          <p:spPr bwMode="auto">
            <a:xfrm>
              <a:off x="2502"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4</a:t>
              </a:r>
            </a:p>
          </p:txBody>
        </p:sp>
        <p:sp>
          <p:nvSpPr>
            <p:cNvPr id="24" name="Text Box 76">
              <a:extLst>
                <a:ext uri="{FF2B5EF4-FFF2-40B4-BE49-F238E27FC236}">
                  <a16:creationId xmlns:a16="http://schemas.microsoft.com/office/drawing/2014/main" id="{5335ECF2-B38F-674B-AD41-2827F855D156}"/>
                </a:ext>
              </a:extLst>
            </p:cNvPr>
            <p:cNvSpPr txBox="1">
              <a:spLocks noChangeArrowheads="1"/>
            </p:cNvSpPr>
            <p:nvPr/>
          </p:nvSpPr>
          <p:spPr bwMode="auto">
            <a:xfrm>
              <a:off x="2609" y="2192"/>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A</a:t>
              </a:r>
            </a:p>
          </p:txBody>
        </p:sp>
        <p:sp>
          <p:nvSpPr>
            <p:cNvPr id="25" name="Text Box 77">
              <a:extLst>
                <a:ext uri="{FF2B5EF4-FFF2-40B4-BE49-F238E27FC236}">
                  <a16:creationId xmlns:a16="http://schemas.microsoft.com/office/drawing/2014/main" id="{F3D48BFB-3F95-AE43-AEE9-C412F1890673}"/>
                </a:ext>
              </a:extLst>
            </p:cNvPr>
            <p:cNvSpPr txBox="1">
              <a:spLocks noChangeArrowheads="1"/>
            </p:cNvSpPr>
            <p:nvPr/>
          </p:nvSpPr>
          <p:spPr bwMode="auto">
            <a:xfrm>
              <a:off x="2716" y="2192"/>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K</a:t>
              </a:r>
            </a:p>
          </p:txBody>
        </p:sp>
        <p:sp>
          <p:nvSpPr>
            <p:cNvPr id="26" name="Text Box 78">
              <a:extLst>
                <a:ext uri="{FF2B5EF4-FFF2-40B4-BE49-F238E27FC236}">
                  <a16:creationId xmlns:a16="http://schemas.microsoft.com/office/drawing/2014/main" id="{79AB0BC4-444F-C942-846C-BBD0802E6DFE}"/>
                </a:ext>
              </a:extLst>
            </p:cNvPr>
            <p:cNvSpPr txBox="1">
              <a:spLocks noChangeArrowheads="1"/>
            </p:cNvSpPr>
            <p:nvPr/>
          </p:nvSpPr>
          <p:spPr bwMode="auto">
            <a:xfrm>
              <a:off x="2823"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27" name="Text Box 79">
              <a:extLst>
                <a:ext uri="{FF2B5EF4-FFF2-40B4-BE49-F238E27FC236}">
                  <a16:creationId xmlns:a16="http://schemas.microsoft.com/office/drawing/2014/main" id="{3C7DAD29-9A03-BA47-AE0B-2186D44B7170}"/>
                </a:ext>
              </a:extLst>
            </p:cNvPr>
            <p:cNvSpPr txBox="1">
              <a:spLocks noChangeArrowheads="1"/>
            </p:cNvSpPr>
            <p:nvPr/>
          </p:nvSpPr>
          <p:spPr bwMode="auto">
            <a:xfrm>
              <a:off x="2930"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4</a:t>
              </a:r>
            </a:p>
          </p:txBody>
        </p:sp>
        <p:sp>
          <p:nvSpPr>
            <p:cNvPr id="28" name="Text Box 80">
              <a:extLst>
                <a:ext uri="{FF2B5EF4-FFF2-40B4-BE49-F238E27FC236}">
                  <a16:creationId xmlns:a16="http://schemas.microsoft.com/office/drawing/2014/main" id="{1548B905-AE24-0441-AF5A-1C5C61963F2A}"/>
                </a:ext>
              </a:extLst>
            </p:cNvPr>
            <p:cNvSpPr txBox="1">
              <a:spLocks noChangeArrowheads="1"/>
            </p:cNvSpPr>
            <p:nvPr/>
          </p:nvSpPr>
          <p:spPr bwMode="auto">
            <a:xfrm>
              <a:off x="3037" y="2192"/>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A</a:t>
              </a:r>
            </a:p>
          </p:txBody>
        </p:sp>
        <p:sp>
          <p:nvSpPr>
            <p:cNvPr id="29" name="Text Box 81">
              <a:extLst>
                <a:ext uri="{FF2B5EF4-FFF2-40B4-BE49-F238E27FC236}">
                  <a16:creationId xmlns:a16="http://schemas.microsoft.com/office/drawing/2014/main" id="{7EF1D635-6E68-E745-9716-0141AE912598}"/>
                </a:ext>
              </a:extLst>
            </p:cNvPr>
            <p:cNvSpPr txBox="1">
              <a:spLocks noChangeArrowheads="1"/>
            </p:cNvSpPr>
            <p:nvPr/>
          </p:nvSpPr>
          <p:spPr bwMode="auto">
            <a:xfrm>
              <a:off x="3144"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30" name="Text Box 82">
              <a:extLst>
                <a:ext uri="{FF2B5EF4-FFF2-40B4-BE49-F238E27FC236}">
                  <a16:creationId xmlns:a16="http://schemas.microsoft.com/office/drawing/2014/main" id="{4632E813-FC19-D948-9076-70D563CC6A66}"/>
                </a:ext>
              </a:extLst>
            </p:cNvPr>
            <p:cNvSpPr txBox="1">
              <a:spLocks noChangeArrowheads="1"/>
            </p:cNvSpPr>
            <p:nvPr/>
          </p:nvSpPr>
          <p:spPr bwMode="auto">
            <a:xfrm>
              <a:off x="3251"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31" name="Text Box 83">
              <a:extLst>
                <a:ext uri="{FF2B5EF4-FFF2-40B4-BE49-F238E27FC236}">
                  <a16:creationId xmlns:a16="http://schemas.microsoft.com/office/drawing/2014/main" id="{DD73BFB1-7443-0E4B-939A-E0EC020D2895}"/>
                </a:ext>
              </a:extLst>
            </p:cNvPr>
            <p:cNvSpPr txBox="1">
              <a:spLocks noChangeArrowheads="1"/>
            </p:cNvSpPr>
            <p:nvPr/>
          </p:nvSpPr>
          <p:spPr bwMode="auto">
            <a:xfrm>
              <a:off x="3358"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32" name="Text Box 84">
              <a:extLst>
                <a:ext uri="{FF2B5EF4-FFF2-40B4-BE49-F238E27FC236}">
                  <a16:creationId xmlns:a16="http://schemas.microsoft.com/office/drawing/2014/main" id="{3752C471-2FDC-6949-831B-9D10C828184F}"/>
                </a:ext>
              </a:extLst>
            </p:cNvPr>
            <p:cNvSpPr txBox="1">
              <a:spLocks noChangeArrowheads="1"/>
            </p:cNvSpPr>
            <p:nvPr/>
          </p:nvSpPr>
          <p:spPr bwMode="auto">
            <a:xfrm>
              <a:off x="3465"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0</a:t>
              </a:r>
            </a:p>
          </p:txBody>
        </p:sp>
        <p:sp>
          <p:nvSpPr>
            <p:cNvPr id="33" name="Text Box 85">
              <a:extLst>
                <a:ext uri="{FF2B5EF4-FFF2-40B4-BE49-F238E27FC236}">
                  <a16:creationId xmlns:a16="http://schemas.microsoft.com/office/drawing/2014/main" id="{2901C8EB-01DC-4B49-BC90-C0FFCD156E78}"/>
                </a:ext>
              </a:extLst>
            </p:cNvPr>
            <p:cNvSpPr txBox="1">
              <a:spLocks noChangeArrowheads="1"/>
            </p:cNvSpPr>
            <p:nvPr/>
          </p:nvSpPr>
          <p:spPr bwMode="auto">
            <a:xfrm>
              <a:off x="3572"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6</a:t>
              </a:r>
            </a:p>
          </p:txBody>
        </p:sp>
        <p:sp>
          <p:nvSpPr>
            <p:cNvPr id="34" name="Text Box 86">
              <a:extLst>
                <a:ext uri="{FF2B5EF4-FFF2-40B4-BE49-F238E27FC236}">
                  <a16:creationId xmlns:a16="http://schemas.microsoft.com/office/drawing/2014/main" id="{4156D99C-9061-CE4C-972A-A1B4275C9158}"/>
                </a:ext>
              </a:extLst>
            </p:cNvPr>
            <p:cNvSpPr txBox="1">
              <a:spLocks noChangeArrowheads="1"/>
            </p:cNvSpPr>
            <p:nvPr/>
          </p:nvSpPr>
          <p:spPr bwMode="auto">
            <a:xfrm>
              <a:off x="3679"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35" name="Text Box 87">
              <a:extLst>
                <a:ext uri="{FF2B5EF4-FFF2-40B4-BE49-F238E27FC236}">
                  <a16:creationId xmlns:a16="http://schemas.microsoft.com/office/drawing/2014/main" id="{EC835D0A-09A6-1245-9E26-970584F27D88}"/>
                </a:ext>
              </a:extLst>
            </p:cNvPr>
            <p:cNvSpPr txBox="1">
              <a:spLocks noChangeArrowheads="1"/>
            </p:cNvSpPr>
            <p:nvPr/>
          </p:nvSpPr>
          <p:spPr bwMode="auto">
            <a:xfrm>
              <a:off x="3786"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36" name="Text Box 88">
              <a:extLst>
                <a:ext uri="{FF2B5EF4-FFF2-40B4-BE49-F238E27FC236}">
                  <a16:creationId xmlns:a16="http://schemas.microsoft.com/office/drawing/2014/main" id="{00A0D5CE-EF08-7B4E-A622-8CF1BF67A2C9}"/>
                </a:ext>
              </a:extLst>
            </p:cNvPr>
            <p:cNvSpPr txBox="1">
              <a:spLocks noChangeArrowheads="1"/>
            </p:cNvSpPr>
            <p:nvPr/>
          </p:nvSpPr>
          <p:spPr bwMode="auto">
            <a:xfrm>
              <a:off x="3893"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4</a:t>
              </a:r>
            </a:p>
          </p:txBody>
        </p:sp>
        <p:sp>
          <p:nvSpPr>
            <p:cNvPr id="37" name="Text Box 89">
              <a:extLst>
                <a:ext uri="{FF2B5EF4-FFF2-40B4-BE49-F238E27FC236}">
                  <a16:creationId xmlns:a16="http://schemas.microsoft.com/office/drawing/2014/main" id="{DB6B7607-E481-BB43-BA89-7751F8BB6E20}"/>
                </a:ext>
              </a:extLst>
            </p:cNvPr>
            <p:cNvSpPr txBox="1">
              <a:spLocks noChangeArrowheads="1"/>
            </p:cNvSpPr>
            <p:nvPr/>
          </p:nvSpPr>
          <p:spPr bwMode="auto">
            <a:xfrm>
              <a:off x="4000"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38" name="Text Box 90">
              <a:extLst>
                <a:ext uri="{FF2B5EF4-FFF2-40B4-BE49-F238E27FC236}">
                  <a16:creationId xmlns:a16="http://schemas.microsoft.com/office/drawing/2014/main" id="{2687EB4F-0665-2141-A676-D7DB029ECC07}"/>
                </a:ext>
              </a:extLst>
            </p:cNvPr>
            <p:cNvSpPr txBox="1">
              <a:spLocks noChangeArrowheads="1"/>
            </p:cNvSpPr>
            <p:nvPr/>
          </p:nvSpPr>
          <p:spPr bwMode="auto">
            <a:xfrm>
              <a:off x="4107" y="2192"/>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B</a:t>
              </a:r>
            </a:p>
          </p:txBody>
        </p:sp>
        <p:sp>
          <p:nvSpPr>
            <p:cNvPr id="39" name="Text Box 91">
              <a:extLst>
                <a:ext uri="{FF2B5EF4-FFF2-40B4-BE49-F238E27FC236}">
                  <a16:creationId xmlns:a16="http://schemas.microsoft.com/office/drawing/2014/main" id="{DDB24C01-F752-CC41-BB58-C671F3D0D9CF}"/>
                </a:ext>
              </a:extLst>
            </p:cNvPr>
            <p:cNvSpPr txBox="1">
              <a:spLocks noChangeArrowheads="1"/>
            </p:cNvSpPr>
            <p:nvPr/>
          </p:nvSpPr>
          <p:spPr bwMode="auto">
            <a:xfrm>
              <a:off x="4214" y="219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40" name="Text Box 92">
              <a:extLst>
                <a:ext uri="{FF2B5EF4-FFF2-40B4-BE49-F238E27FC236}">
                  <a16:creationId xmlns:a16="http://schemas.microsoft.com/office/drawing/2014/main" id="{5316D219-D219-C947-9C70-EABC4B6D6654}"/>
                </a:ext>
              </a:extLst>
            </p:cNvPr>
            <p:cNvSpPr txBox="1">
              <a:spLocks noChangeArrowheads="1"/>
            </p:cNvSpPr>
            <p:nvPr/>
          </p:nvSpPr>
          <p:spPr bwMode="auto">
            <a:xfrm>
              <a:off x="4320" y="2192"/>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X</a:t>
              </a:r>
            </a:p>
          </p:txBody>
        </p:sp>
        <p:sp>
          <p:nvSpPr>
            <p:cNvPr id="41" name="Text Box 130">
              <a:extLst>
                <a:ext uri="{FF2B5EF4-FFF2-40B4-BE49-F238E27FC236}">
                  <a16:creationId xmlns:a16="http://schemas.microsoft.com/office/drawing/2014/main" id="{F119A505-4420-E343-B44C-F78B4872B0F5}"/>
                </a:ext>
              </a:extLst>
            </p:cNvPr>
            <p:cNvSpPr txBox="1">
              <a:spLocks noChangeArrowheads="1"/>
            </p:cNvSpPr>
            <p:nvPr/>
          </p:nvSpPr>
          <p:spPr bwMode="auto">
            <a:xfrm>
              <a:off x="576"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6</a:t>
              </a:r>
            </a:p>
          </p:txBody>
        </p:sp>
        <p:sp>
          <p:nvSpPr>
            <p:cNvPr id="42" name="Text Box 131">
              <a:extLst>
                <a:ext uri="{FF2B5EF4-FFF2-40B4-BE49-F238E27FC236}">
                  <a16:creationId xmlns:a16="http://schemas.microsoft.com/office/drawing/2014/main" id="{082FAA81-FDAD-4D47-9A12-F193C7D24225}"/>
                </a:ext>
              </a:extLst>
            </p:cNvPr>
            <p:cNvSpPr txBox="1">
              <a:spLocks noChangeArrowheads="1"/>
            </p:cNvSpPr>
            <p:nvPr/>
          </p:nvSpPr>
          <p:spPr bwMode="auto">
            <a:xfrm>
              <a:off x="683"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0</a:t>
              </a:r>
            </a:p>
          </p:txBody>
        </p:sp>
        <p:sp>
          <p:nvSpPr>
            <p:cNvPr id="43" name="Text Box 132">
              <a:extLst>
                <a:ext uri="{FF2B5EF4-FFF2-40B4-BE49-F238E27FC236}">
                  <a16:creationId xmlns:a16="http://schemas.microsoft.com/office/drawing/2014/main" id="{658A2B72-B46F-8B4E-954B-0FC0E36DBEDC}"/>
                </a:ext>
              </a:extLst>
            </p:cNvPr>
            <p:cNvSpPr txBox="1">
              <a:spLocks noChangeArrowheads="1"/>
            </p:cNvSpPr>
            <p:nvPr/>
          </p:nvSpPr>
          <p:spPr bwMode="auto">
            <a:xfrm>
              <a:off x="790"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44" name="Text Box 133">
              <a:extLst>
                <a:ext uri="{FF2B5EF4-FFF2-40B4-BE49-F238E27FC236}">
                  <a16:creationId xmlns:a16="http://schemas.microsoft.com/office/drawing/2014/main" id="{37D8F0A4-741E-0A41-9166-2E97BF3A595D}"/>
                </a:ext>
              </a:extLst>
            </p:cNvPr>
            <p:cNvSpPr txBox="1">
              <a:spLocks noChangeArrowheads="1"/>
            </p:cNvSpPr>
            <p:nvPr/>
          </p:nvSpPr>
          <p:spPr bwMode="auto">
            <a:xfrm>
              <a:off x="897"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45" name="Text Box 134">
              <a:extLst>
                <a:ext uri="{FF2B5EF4-FFF2-40B4-BE49-F238E27FC236}">
                  <a16:creationId xmlns:a16="http://schemas.microsoft.com/office/drawing/2014/main" id="{6837CB89-793C-8244-8AA0-DA6F0A761443}"/>
                </a:ext>
              </a:extLst>
            </p:cNvPr>
            <p:cNvSpPr txBox="1">
              <a:spLocks noChangeArrowheads="1"/>
            </p:cNvSpPr>
            <p:nvPr/>
          </p:nvSpPr>
          <p:spPr bwMode="auto">
            <a:xfrm>
              <a:off x="1004"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46" name="Text Box 135">
              <a:extLst>
                <a:ext uri="{FF2B5EF4-FFF2-40B4-BE49-F238E27FC236}">
                  <a16:creationId xmlns:a16="http://schemas.microsoft.com/office/drawing/2014/main" id="{754E9B37-BA67-D249-B3B5-3C9CCC0AB4BE}"/>
                </a:ext>
              </a:extLst>
            </p:cNvPr>
            <p:cNvSpPr txBox="1">
              <a:spLocks noChangeArrowheads="1"/>
            </p:cNvSpPr>
            <p:nvPr/>
          </p:nvSpPr>
          <p:spPr bwMode="auto">
            <a:xfrm>
              <a:off x="1111"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5</a:t>
              </a:r>
            </a:p>
          </p:txBody>
        </p:sp>
        <p:sp>
          <p:nvSpPr>
            <p:cNvPr id="47" name="Text Box 136">
              <a:extLst>
                <a:ext uri="{FF2B5EF4-FFF2-40B4-BE49-F238E27FC236}">
                  <a16:creationId xmlns:a16="http://schemas.microsoft.com/office/drawing/2014/main" id="{53800455-2966-1E40-B271-B7B8C95EEF24}"/>
                </a:ext>
              </a:extLst>
            </p:cNvPr>
            <p:cNvSpPr txBox="1">
              <a:spLocks noChangeArrowheads="1"/>
            </p:cNvSpPr>
            <p:nvPr/>
          </p:nvSpPr>
          <p:spPr bwMode="auto">
            <a:xfrm>
              <a:off x="1218"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48" name="Text Box 137">
              <a:extLst>
                <a:ext uri="{FF2B5EF4-FFF2-40B4-BE49-F238E27FC236}">
                  <a16:creationId xmlns:a16="http://schemas.microsoft.com/office/drawing/2014/main" id="{9A225190-61BD-1742-82D8-CE8351AA7C97}"/>
                </a:ext>
              </a:extLst>
            </p:cNvPr>
            <p:cNvSpPr txBox="1">
              <a:spLocks noChangeArrowheads="1"/>
            </p:cNvSpPr>
            <p:nvPr/>
          </p:nvSpPr>
          <p:spPr bwMode="auto">
            <a:xfrm>
              <a:off x="1325"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1</a:t>
              </a:r>
            </a:p>
          </p:txBody>
        </p:sp>
        <p:sp>
          <p:nvSpPr>
            <p:cNvPr id="49" name="Text Box 138">
              <a:extLst>
                <a:ext uri="{FF2B5EF4-FFF2-40B4-BE49-F238E27FC236}">
                  <a16:creationId xmlns:a16="http://schemas.microsoft.com/office/drawing/2014/main" id="{768AB61A-30EE-0A4A-8813-69CE289D7831}"/>
                </a:ext>
              </a:extLst>
            </p:cNvPr>
            <p:cNvSpPr txBox="1">
              <a:spLocks noChangeArrowheads="1"/>
            </p:cNvSpPr>
            <p:nvPr/>
          </p:nvSpPr>
          <p:spPr bwMode="auto">
            <a:xfrm>
              <a:off x="1432" y="2368"/>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A</a:t>
              </a:r>
            </a:p>
          </p:txBody>
        </p:sp>
        <p:sp>
          <p:nvSpPr>
            <p:cNvPr id="50" name="Text Box 139">
              <a:extLst>
                <a:ext uri="{FF2B5EF4-FFF2-40B4-BE49-F238E27FC236}">
                  <a16:creationId xmlns:a16="http://schemas.microsoft.com/office/drawing/2014/main" id="{0640EF14-DF13-9949-B1B0-3ADDFC2FCF13}"/>
                </a:ext>
              </a:extLst>
            </p:cNvPr>
            <p:cNvSpPr txBox="1">
              <a:spLocks noChangeArrowheads="1"/>
            </p:cNvSpPr>
            <p:nvPr/>
          </p:nvSpPr>
          <p:spPr bwMode="auto">
            <a:xfrm>
              <a:off x="1539"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51" name="Text Box 140">
              <a:extLst>
                <a:ext uri="{FF2B5EF4-FFF2-40B4-BE49-F238E27FC236}">
                  <a16:creationId xmlns:a16="http://schemas.microsoft.com/office/drawing/2014/main" id="{88B0D413-109D-F841-B975-C7C7B3053482}"/>
                </a:ext>
              </a:extLst>
            </p:cNvPr>
            <p:cNvSpPr txBox="1">
              <a:spLocks noChangeArrowheads="1"/>
            </p:cNvSpPr>
            <p:nvPr/>
          </p:nvSpPr>
          <p:spPr bwMode="auto">
            <a:xfrm>
              <a:off x="1646"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52" name="Text Box 141">
              <a:extLst>
                <a:ext uri="{FF2B5EF4-FFF2-40B4-BE49-F238E27FC236}">
                  <a16:creationId xmlns:a16="http://schemas.microsoft.com/office/drawing/2014/main" id="{E949A66A-7FE2-014D-BD16-0A07BA15C4DD}"/>
                </a:ext>
              </a:extLst>
            </p:cNvPr>
            <p:cNvSpPr txBox="1">
              <a:spLocks noChangeArrowheads="1"/>
            </p:cNvSpPr>
            <p:nvPr/>
          </p:nvSpPr>
          <p:spPr bwMode="auto">
            <a:xfrm>
              <a:off x="1753"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53" name="Text Box 142">
              <a:extLst>
                <a:ext uri="{FF2B5EF4-FFF2-40B4-BE49-F238E27FC236}">
                  <a16:creationId xmlns:a16="http://schemas.microsoft.com/office/drawing/2014/main" id="{911492A2-2741-404A-AFAB-4CE2F1ECB622}"/>
                </a:ext>
              </a:extLst>
            </p:cNvPr>
            <p:cNvSpPr txBox="1">
              <a:spLocks noChangeArrowheads="1"/>
            </p:cNvSpPr>
            <p:nvPr/>
          </p:nvSpPr>
          <p:spPr bwMode="auto">
            <a:xfrm>
              <a:off x="1860" y="2368"/>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A</a:t>
              </a:r>
            </a:p>
          </p:txBody>
        </p:sp>
        <p:sp>
          <p:nvSpPr>
            <p:cNvPr id="54" name="Text Box 143">
              <a:extLst>
                <a:ext uri="{FF2B5EF4-FFF2-40B4-BE49-F238E27FC236}">
                  <a16:creationId xmlns:a16="http://schemas.microsoft.com/office/drawing/2014/main" id="{5B1814C3-1F62-FF45-959C-306B3450BC30}"/>
                </a:ext>
              </a:extLst>
            </p:cNvPr>
            <p:cNvSpPr txBox="1">
              <a:spLocks noChangeArrowheads="1"/>
            </p:cNvSpPr>
            <p:nvPr/>
          </p:nvSpPr>
          <p:spPr bwMode="auto">
            <a:xfrm>
              <a:off x="1967"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55" name="Text Box 144">
              <a:extLst>
                <a:ext uri="{FF2B5EF4-FFF2-40B4-BE49-F238E27FC236}">
                  <a16:creationId xmlns:a16="http://schemas.microsoft.com/office/drawing/2014/main" id="{10F50FC0-5A3D-3646-9DD6-3AADFFD30F4D}"/>
                </a:ext>
              </a:extLst>
            </p:cNvPr>
            <p:cNvSpPr txBox="1">
              <a:spLocks noChangeArrowheads="1"/>
            </p:cNvSpPr>
            <p:nvPr/>
          </p:nvSpPr>
          <p:spPr bwMode="auto">
            <a:xfrm>
              <a:off x="2074"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56" name="Text Box 145">
              <a:extLst>
                <a:ext uri="{FF2B5EF4-FFF2-40B4-BE49-F238E27FC236}">
                  <a16:creationId xmlns:a16="http://schemas.microsoft.com/office/drawing/2014/main" id="{205F355B-63D9-004C-A832-9AF86E990044}"/>
                </a:ext>
              </a:extLst>
            </p:cNvPr>
            <p:cNvSpPr txBox="1">
              <a:spLocks noChangeArrowheads="1"/>
            </p:cNvSpPr>
            <p:nvPr/>
          </p:nvSpPr>
          <p:spPr bwMode="auto">
            <a:xfrm>
              <a:off x="2181" y="2368"/>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B</a:t>
              </a:r>
            </a:p>
          </p:txBody>
        </p:sp>
        <p:sp>
          <p:nvSpPr>
            <p:cNvPr id="57" name="Text Box 146">
              <a:extLst>
                <a:ext uri="{FF2B5EF4-FFF2-40B4-BE49-F238E27FC236}">
                  <a16:creationId xmlns:a16="http://schemas.microsoft.com/office/drawing/2014/main" id="{61C437AB-09DC-2541-9141-0594E3519974}"/>
                </a:ext>
              </a:extLst>
            </p:cNvPr>
            <p:cNvSpPr txBox="1">
              <a:spLocks noChangeArrowheads="1"/>
            </p:cNvSpPr>
            <p:nvPr/>
          </p:nvSpPr>
          <p:spPr bwMode="auto">
            <a:xfrm>
              <a:off x="2288"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58" name="Text Box 147">
              <a:extLst>
                <a:ext uri="{FF2B5EF4-FFF2-40B4-BE49-F238E27FC236}">
                  <a16:creationId xmlns:a16="http://schemas.microsoft.com/office/drawing/2014/main" id="{A23C4509-EACA-C54F-A3FD-73CFACC4AE9C}"/>
                </a:ext>
              </a:extLst>
            </p:cNvPr>
            <p:cNvSpPr txBox="1">
              <a:spLocks noChangeArrowheads="1"/>
            </p:cNvSpPr>
            <p:nvPr/>
          </p:nvSpPr>
          <p:spPr bwMode="auto">
            <a:xfrm>
              <a:off x="2395"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3</a:t>
              </a:r>
            </a:p>
          </p:txBody>
        </p:sp>
        <p:sp>
          <p:nvSpPr>
            <p:cNvPr id="59" name="Text Box 148">
              <a:extLst>
                <a:ext uri="{FF2B5EF4-FFF2-40B4-BE49-F238E27FC236}">
                  <a16:creationId xmlns:a16="http://schemas.microsoft.com/office/drawing/2014/main" id="{F1779B0E-9654-974F-982A-690F3C6241F3}"/>
                </a:ext>
              </a:extLst>
            </p:cNvPr>
            <p:cNvSpPr txBox="1">
              <a:spLocks noChangeArrowheads="1"/>
            </p:cNvSpPr>
            <p:nvPr/>
          </p:nvSpPr>
          <p:spPr bwMode="auto">
            <a:xfrm>
              <a:off x="2502"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60" name="Text Box 149">
              <a:extLst>
                <a:ext uri="{FF2B5EF4-FFF2-40B4-BE49-F238E27FC236}">
                  <a16:creationId xmlns:a16="http://schemas.microsoft.com/office/drawing/2014/main" id="{CDB07458-D0F0-4B4D-B222-A740F95652FA}"/>
                </a:ext>
              </a:extLst>
            </p:cNvPr>
            <p:cNvSpPr txBox="1">
              <a:spLocks noChangeArrowheads="1"/>
            </p:cNvSpPr>
            <p:nvPr/>
          </p:nvSpPr>
          <p:spPr bwMode="auto">
            <a:xfrm>
              <a:off x="2609"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61" name="Text Box 150">
              <a:extLst>
                <a:ext uri="{FF2B5EF4-FFF2-40B4-BE49-F238E27FC236}">
                  <a16:creationId xmlns:a16="http://schemas.microsoft.com/office/drawing/2014/main" id="{8AFCA5F3-807C-C14C-92FB-92EBA313E278}"/>
                </a:ext>
              </a:extLst>
            </p:cNvPr>
            <p:cNvSpPr txBox="1">
              <a:spLocks noChangeArrowheads="1"/>
            </p:cNvSpPr>
            <p:nvPr/>
          </p:nvSpPr>
          <p:spPr bwMode="auto">
            <a:xfrm>
              <a:off x="2716"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62" name="Text Box 151">
              <a:extLst>
                <a:ext uri="{FF2B5EF4-FFF2-40B4-BE49-F238E27FC236}">
                  <a16:creationId xmlns:a16="http://schemas.microsoft.com/office/drawing/2014/main" id="{6C3EB5B3-6879-6B44-A111-077DEF656F9C}"/>
                </a:ext>
              </a:extLst>
            </p:cNvPr>
            <p:cNvSpPr txBox="1">
              <a:spLocks noChangeArrowheads="1"/>
            </p:cNvSpPr>
            <p:nvPr/>
          </p:nvSpPr>
          <p:spPr bwMode="auto">
            <a:xfrm>
              <a:off x="2823"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63" name="Text Box 152">
              <a:extLst>
                <a:ext uri="{FF2B5EF4-FFF2-40B4-BE49-F238E27FC236}">
                  <a16:creationId xmlns:a16="http://schemas.microsoft.com/office/drawing/2014/main" id="{56771AAF-0CC4-C247-A7AC-6F52C90C754D}"/>
                </a:ext>
              </a:extLst>
            </p:cNvPr>
            <p:cNvSpPr txBox="1">
              <a:spLocks noChangeArrowheads="1"/>
            </p:cNvSpPr>
            <p:nvPr/>
          </p:nvSpPr>
          <p:spPr bwMode="auto">
            <a:xfrm>
              <a:off x="2930"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5</a:t>
              </a:r>
            </a:p>
          </p:txBody>
        </p:sp>
        <p:sp>
          <p:nvSpPr>
            <p:cNvPr id="64" name="Text Box 153">
              <a:extLst>
                <a:ext uri="{FF2B5EF4-FFF2-40B4-BE49-F238E27FC236}">
                  <a16:creationId xmlns:a16="http://schemas.microsoft.com/office/drawing/2014/main" id="{ACBFC6C6-B9BF-D14D-8369-485AEAC4A725}"/>
                </a:ext>
              </a:extLst>
            </p:cNvPr>
            <p:cNvSpPr txBox="1">
              <a:spLocks noChangeArrowheads="1"/>
            </p:cNvSpPr>
            <p:nvPr/>
          </p:nvSpPr>
          <p:spPr bwMode="auto">
            <a:xfrm>
              <a:off x="3037"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65" name="Text Box 154">
              <a:extLst>
                <a:ext uri="{FF2B5EF4-FFF2-40B4-BE49-F238E27FC236}">
                  <a16:creationId xmlns:a16="http://schemas.microsoft.com/office/drawing/2014/main" id="{EB14F020-2A0A-DC47-8F07-6B350A2811D5}"/>
                </a:ext>
              </a:extLst>
            </p:cNvPr>
            <p:cNvSpPr txBox="1">
              <a:spLocks noChangeArrowheads="1"/>
            </p:cNvSpPr>
            <p:nvPr/>
          </p:nvSpPr>
          <p:spPr bwMode="auto">
            <a:xfrm>
              <a:off x="3144" y="2368"/>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B</a:t>
              </a:r>
            </a:p>
          </p:txBody>
        </p:sp>
        <p:sp>
          <p:nvSpPr>
            <p:cNvPr id="66" name="Text Box 155">
              <a:extLst>
                <a:ext uri="{FF2B5EF4-FFF2-40B4-BE49-F238E27FC236}">
                  <a16:creationId xmlns:a16="http://schemas.microsoft.com/office/drawing/2014/main" id="{F55F2268-0D7C-4E42-BFBD-6A668CB5C5BF}"/>
                </a:ext>
              </a:extLst>
            </p:cNvPr>
            <p:cNvSpPr txBox="1">
              <a:spLocks noChangeArrowheads="1"/>
            </p:cNvSpPr>
            <p:nvPr/>
          </p:nvSpPr>
          <p:spPr bwMode="auto">
            <a:xfrm>
              <a:off x="3251"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67" name="Text Box 156">
              <a:extLst>
                <a:ext uri="{FF2B5EF4-FFF2-40B4-BE49-F238E27FC236}">
                  <a16:creationId xmlns:a16="http://schemas.microsoft.com/office/drawing/2014/main" id="{3FCF5213-C00C-724E-B3DE-2767F08334F1}"/>
                </a:ext>
              </a:extLst>
            </p:cNvPr>
            <p:cNvSpPr txBox="1">
              <a:spLocks noChangeArrowheads="1"/>
            </p:cNvSpPr>
            <p:nvPr/>
          </p:nvSpPr>
          <p:spPr bwMode="auto">
            <a:xfrm>
              <a:off x="3358"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4</a:t>
              </a:r>
            </a:p>
          </p:txBody>
        </p:sp>
        <p:sp>
          <p:nvSpPr>
            <p:cNvPr id="68" name="Text Box 157">
              <a:extLst>
                <a:ext uri="{FF2B5EF4-FFF2-40B4-BE49-F238E27FC236}">
                  <a16:creationId xmlns:a16="http://schemas.microsoft.com/office/drawing/2014/main" id="{F6B7C795-FAE7-674E-B54A-4A3997E41D8E}"/>
                </a:ext>
              </a:extLst>
            </p:cNvPr>
            <p:cNvSpPr txBox="1">
              <a:spLocks noChangeArrowheads="1"/>
            </p:cNvSpPr>
            <p:nvPr/>
          </p:nvSpPr>
          <p:spPr bwMode="auto">
            <a:xfrm>
              <a:off x="3465"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6</a:t>
              </a:r>
            </a:p>
          </p:txBody>
        </p:sp>
        <p:sp>
          <p:nvSpPr>
            <p:cNvPr id="69" name="Text Box 158">
              <a:extLst>
                <a:ext uri="{FF2B5EF4-FFF2-40B4-BE49-F238E27FC236}">
                  <a16:creationId xmlns:a16="http://schemas.microsoft.com/office/drawing/2014/main" id="{279BC482-7181-5B40-824D-149ABCD7F7A2}"/>
                </a:ext>
              </a:extLst>
            </p:cNvPr>
            <p:cNvSpPr txBox="1">
              <a:spLocks noChangeArrowheads="1"/>
            </p:cNvSpPr>
            <p:nvPr/>
          </p:nvSpPr>
          <p:spPr bwMode="auto">
            <a:xfrm>
              <a:off x="3572"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70" name="Text Box 159">
              <a:extLst>
                <a:ext uri="{FF2B5EF4-FFF2-40B4-BE49-F238E27FC236}">
                  <a16:creationId xmlns:a16="http://schemas.microsoft.com/office/drawing/2014/main" id="{44442E3C-F336-0E46-8428-8C0B4D0C57BE}"/>
                </a:ext>
              </a:extLst>
            </p:cNvPr>
            <p:cNvSpPr txBox="1">
              <a:spLocks noChangeArrowheads="1"/>
            </p:cNvSpPr>
            <p:nvPr/>
          </p:nvSpPr>
          <p:spPr bwMode="auto">
            <a:xfrm>
              <a:off x="3679"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71" name="Text Box 160">
              <a:extLst>
                <a:ext uri="{FF2B5EF4-FFF2-40B4-BE49-F238E27FC236}">
                  <a16:creationId xmlns:a16="http://schemas.microsoft.com/office/drawing/2014/main" id="{89316103-F323-C44D-A554-650884DFFB9B}"/>
                </a:ext>
              </a:extLst>
            </p:cNvPr>
            <p:cNvSpPr txBox="1">
              <a:spLocks noChangeArrowheads="1"/>
            </p:cNvSpPr>
            <p:nvPr/>
          </p:nvSpPr>
          <p:spPr bwMode="auto">
            <a:xfrm>
              <a:off x="3786"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72" name="Text Box 161">
              <a:extLst>
                <a:ext uri="{FF2B5EF4-FFF2-40B4-BE49-F238E27FC236}">
                  <a16:creationId xmlns:a16="http://schemas.microsoft.com/office/drawing/2014/main" id="{A89CE06A-C1D3-0640-8D25-FF9CDAA31816}"/>
                </a:ext>
              </a:extLst>
            </p:cNvPr>
            <p:cNvSpPr txBox="1">
              <a:spLocks noChangeArrowheads="1"/>
            </p:cNvSpPr>
            <p:nvPr/>
          </p:nvSpPr>
          <p:spPr bwMode="auto">
            <a:xfrm>
              <a:off x="3893"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73" name="Text Box 162">
              <a:extLst>
                <a:ext uri="{FF2B5EF4-FFF2-40B4-BE49-F238E27FC236}">
                  <a16:creationId xmlns:a16="http://schemas.microsoft.com/office/drawing/2014/main" id="{52E2D590-0C75-2B44-9181-6AAAE969D4CE}"/>
                </a:ext>
              </a:extLst>
            </p:cNvPr>
            <p:cNvSpPr txBox="1">
              <a:spLocks noChangeArrowheads="1"/>
            </p:cNvSpPr>
            <p:nvPr/>
          </p:nvSpPr>
          <p:spPr bwMode="auto">
            <a:xfrm>
              <a:off x="4000"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74" name="Text Box 163">
              <a:extLst>
                <a:ext uri="{FF2B5EF4-FFF2-40B4-BE49-F238E27FC236}">
                  <a16:creationId xmlns:a16="http://schemas.microsoft.com/office/drawing/2014/main" id="{BAF806AA-9F80-3B45-940D-51588FD56B4B}"/>
                </a:ext>
              </a:extLst>
            </p:cNvPr>
            <p:cNvSpPr txBox="1">
              <a:spLocks noChangeArrowheads="1"/>
            </p:cNvSpPr>
            <p:nvPr/>
          </p:nvSpPr>
          <p:spPr bwMode="auto">
            <a:xfrm>
              <a:off x="4107"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9</a:t>
              </a:r>
            </a:p>
          </p:txBody>
        </p:sp>
        <p:sp>
          <p:nvSpPr>
            <p:cNvPr id="75" name="Text Box 164">
              <a:extLst>
                <a:ext uri="{FF2B5EF4-FFF2-40B4-BE49-F238E27FC236}">
                  <a16:creationId xmlns:a16="http://schemas.microsoft.com/office/drawing/2014/main" id="{3732EC12-A568-F446-AD07-5A2E6AACA36E}"/>
                </a:ext>
              </a:extLst>
            </p:cNvPr>
            <p:cNvSpPr txBox="1">
              <a:spLocks noChangeArrowheads="1"/>
            </p:cNvSpPr>
            <p:nvPr/>
          </p:nvSpPr>
          <p:spPr bwMode="auto">
            <a:xfrm>
              <a:off x="4214"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6</a:t>
              </a:r>
            </a:p>
          </p:txBody>
        </p:sp>
        <p:sp>
          <p:nvSpPr>
            <p:cNvPr id="76" name="Text Box 165">
              <a:extLst>
                <a:ext uri="{FF2B5EF4-FFF2-40B4-BE49-F238E27FC236}">
                  <a16:creationId xmlns:a16="http://schemas.microsoft.com/office/drawing/2014/main" id="{D2581D3D-53DC-7F40-B150-6BE20A1D5CA7}"/>
                </a:ext>
              </a:extLst>
            </p:cNvPr>
            <p:cNvSpPr txBox="1">
              <a:spLocks noChangeArrowheads="1"/>
            </p:cNvSpPr>
            <p:nvPr/>
          </p:nvSpPr>
          <p:spPr bwMode="auto">
            <a:xfrm>
              <a:off x="4320" y="2368"/>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77" name="Text Box 166">
              <a:extLst>
                <a:ext uri="{FF2B5EF4-FFF2-40B4-BE49-F238E27FC236}">
                  <a16:creationId xmlns:a16="http://schemas.microsoft.com/office/drawing/2014/main" id="{E5F5F96F-76F4-AA42-819C-67423B66FBEC}"/>
                </a:ext>
              </a:extLst>
            </p:cNvPr>
            <p:cNvSpPr txBox="1">
              <a:spLocks noChangeArrowheads="1"/>
            </p:cNvSpPr>
            <p:nvPr/>
          </p:nvSpPr>
          <p:spPr bwMode="auto">
            <a:xfrm>
              <a:off x="576"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78" name="Text Box 167">
              <a:extLst>
                <a:ext uri="{FF2B5EF4-FFF2-40B4-BE49-F238E27FC236}">
                  <a16:creationId xmlns:a16="http://schemas.microsoft.com/office/drawing/2014/main" id="{8533ACFC-80D0-384C-AD72-434F7E763EF6}"/>
                </a:ext>
              </a:extLst>
            </p:cNvPr>
            <p:cNvSpPr txBox="1">
              <a:spLocks noChangeArrowheads="1"/>
            </p:cNvSpPr>
            <p:nvPr/>
          </p:nvSpPr>
          <p:spPr bwMode="auto">
            <a:xfrm>
              <a:off x="683"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79" name="Text Box 168">
              <a:extLst>
                <a:ext uri="{FF2B5EF4-FFF2-40B4-BE49-F238E27FC236}">
                  <a16:creationId xmlns:a16="http://schemas.microsoft.com/office/drawing/2014/main" id="{59EFECCF-4003-0542-89A0-7C54EFA6E1E2}"/>
                </a:ext>
              </a:extLst>
            </p:cNvPr>
            <p:cNvSpPr txBox="1">
              <a:spLocks noChangeArrowheads="1"/>
            </p:cNvSpPr>
            <p:nvPr/>
          </p:nvSpPr>
          <p:spPr bwMode="auto">
            <a:xfrm>
              <a:off x="790"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80" name="Text Box 169">
              <a:extLst>
                <a:ext uri="{FF2B5EF4-FFF2-40B4-BE49-F238E27FC236}">
                  <a16:creationId xmlns:a16="http://schemas.microsoft.com/office/drawing/2014/main" id="{38E84473-5C87-F348-8E4C-D7C742DAB045}"/>
                </a:ext>
              </a:extLst>
            </p:cNvPr>
            <p:cNvSpPr txBox="1">
              <a:spLocks noChangeArrowheads="1"/>
            </p:cNvSpPr>
            <p:nvPr/>
          </p:nvSpPr>
          <p:spPr bwMode="auto">
            <a:xfrm>
              <a:off x="897"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81" name="Text Box 170">
              <a:extLst>
                <a:ext uri="{FF2B5EF4-FFF2-40B4-BE49-F238E27FC236}">
                  <a16:creationId xmlns:a16="http://schemas.microsoft.com/office/drawing/2014/main" id="{5F3E92E2-8AEB-124F-9F10-BEB711EB77C0}"/>
                </a:ext>
              </a:extLst>
            </p:cNvPr>
            <p:cNvSpPr txBox="1">
              <a:spLocks noChangeArrowheads="1"/>
            </p:cNvSpPr>
            <p:nvPr/>
          </p:nvSpPr>
          <p:spPr bwMode="auto">
            <a:xfrm>
              <a:off x="1004"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82" name="Text Box 171">
              <a:extLst>
                <a:ext uri="{FF2B5EF4-FFF2-40B4-BE49-F238E27FC236}">
                  <a16:creationId xmlns:a16="http://schemas.microsoft.com/office/drawing/2014/main" id="{314BCA9D-CAAE-1B45-AD6A-870B41197A3A}"/>
                </a:ext>
              </a:extLst>
            </p:cNvPr>
            <p:cNvSpPr txBox="1">
              <a:spLocks noChangeArrowheads="1"/>
            </p:cNvSpPr>
            <p:nvPr/>
          </p:nvSpPr>
          <p:spPr bwMode="auto">
            <a:xfrm>
              <a:off x="1111" y="2544"/>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A</a:t>
              </a:r>
            </a:p>
          </p:txBody>
        </p:sp>
        <p:sp>
          <p:nvSpPr>
            <p:cNvPr id="83" name="Text Box 172">
              <a:extLst>
                <a:ext uri="{FF2B5EF4-FFF2-40B4-BE49-F238E27FC236}">
                  <a16:creationId xmlns:a16="http://schemas.microsoft.com/office/drawing/2014/main" id="{41003D9F-D588-EA4C-8343-C57CC8C6C14A}"/>
                </a:ext>
              </a:extLst>
            </p:cNvPr>
            <p:cNvSpPr txBox="1">
              <a:spLocks noChangeArrowheads="1"/>
            </p:cNvSpPr>
            <p:nvPr/>
          </p:nvSpPr>
          <p:spPr bwMode="auto">
            <a:xfrm>
              <a:off x="1218"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84" name="Text Box 173">
              <a:extLst>
                <a:ext uri="{FF2B5EF4-FFF2-40B4-BE49-F238E27FC236}">
                  <a16:creationId xmlns:a16="http://schemas.microsoft.com/office/drawing/2014/main" id="{4896A408-3A89-604C-BB26-177595622523}"/>
                </a:ext>
              </a:extLst>
            </p:cNvPr>
            <p:cNvSpPr txBox="1">
              <a:spLocks noChangeArrowheads="1"/>
            </p:cNvSpPr>
            <p:nvPr/>
          </p:nvSpPr>
          <p:spPr bwMode="auto">
            <a:xfrm>
              <a:off x="1325"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85" name="Text Box 174">
              <a:extLst>
                <a:ext uri="{FF2B5EF4-FFF2-40B4-BE49-F238E27FC236}">
                  <a16:creationId xmlns:a16="http://schemas.microsoft.com/office/drawing/2014/main" id="{ECE0CEC8-BC12-0B4A-B319-117CE91C89BD}"/>
                </a:ext>
              </a:extLst>
            </p:cNvPr>
            <p:cNvSpPr txBox="1">
              <a:spLocks noChangeArrowheads="1"/>
            </p:cNvSpPr>
            <p:nvPr/>
          </p:nvSpPr>
          <p:spPr bwMode="auto">
            <a:xfrm>
              <a:off x="1432"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4</a:t>
              </a:r>
            </a:p>
          </p:txBody>
        </p:sp>
        <p:sp>
          <p:nvSpPr>
            <p:cNvPr id="86" name="Text Box 175">
              <a:extLst>
                <a:ext uri="{FF2B5EF4-FFF2-40B4-BE49-F238E27FC236}">
                  <a16:creationId xmlns:a16="http://schemas.microsoft.com/office/drawing/2014/main" id="{4704E5B4-6198-F54B-87C7-BD95D82329DC}"/>
                </a:ext>
              </a:extLst>
            </p:cNvPr>
            <p:cNvSpPr txBox="1">
              <a:spLocks noChangeArrowheads="1"/>
            </p:cNvSpPr>
            <p:nvPr/>
          </p:nvSpPr>
          <p:spPr bwMode="auto">
            <a:xfrm>
              <a:off x="1539"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87" name="Text Box 176">
              <a:extLst>
                <a:ext uri="{FF2B5EF4-FFF2-40B4-BE49-F238E27FC236}">
                  <a16:creationId xmlns:a16="http://schemas.microsoft.com/office/drawing/2014/main" id="{45100ABF-53C0-4941-998A-1594523779C5}"/>
                </a:ext>
              </a:extLst>
            </p:cNvPr>
            <p:cNvSpPr txBox="1">
              <a:spLocks noChangeArrowheads="1"/>
            </p:cNvSpPr>
            <p:nvPr/>
          </p:nvSpPr>
          <p:spPr bwMode="auto">
            <a:xfrm>
              <a:off x="1646"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5</a:t>
              </a:r>
            </a:p>
          </p:txBody>
        </p:sp>
        <p:sp>
          <p:nvSpPr>
            <p:cNvPr id="88" name="Text Box 177">
              <a:extLst>
                <a:ext uri="{FF2B5EF4-FFF2-40B4-BE49-F238E27FC236}">
                  <a16:creationId xmlns:a16="http://schemas.microsoft.com/office/drawing/2014/main" id="{70C9F652-FFA8-A146-A922-FD55C724B621}"/>
                </a:ext>
              </a:extLst>
            </p:cNvPr>
            <p:cNvSpPr txBox="1">
              <a:spLocks noChangeArrowheads="1"/>
            </p:cNvSpPr>
            <p:nvPr/>
          </p:nvSpPr>
          <p:spPr bwMode="auto">
            <a:xfrm>
              <a:off x="1753"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89" name="Text Box 178">
              <a:extLst>
                <a:ext uri="{FF2B5EF4-FFF2-40B4-BE49-F238E27FC236}">
                  <a16:creationId xmlns:a16="http://schemas.microsoft.com/office/drawing/2014/main" id="{7A103DFE-FF06-C54B-98F0-883E12217E35}"/>
                </a:ext>
              </a:extLst>
            </p:cNvPr>
            <p:cNvSpPr txBox="1">
              <a:spLocks noChangeArrowheads="1"/>
            </p:cNvSpPr>
            <p:nvPr/>
          </p:nvSpPr>
          <p:spPr bwMode="auto">
            <a:xfrm>
              <a:off x="1860"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90" name="Text Box 179">
              <a:extLst>
                <a:ext uri="{FF2B5EF4-FFF2-40B4-BE49-F238E27FC236}">
                  <a16:creationId xmlns:a16="http://schemas.microsoft.com/office/drawing/2014/main" id="{78CA6468-1F14-3A46-9422-F0AC6F2F2FFE}"/>
                </a:ext>
              </a:extLst>
            </p:cNvPr>
            <p:cNvSpPr txBox="1">
              <a:spLocks noChangeArrowheads="1"/>
            </p:cNvSpPr>
            <p:nvPr/>
          </p:nvSpPr>
          <p:spPr bwMode="auto">
            <a:xfrm>
              <a:off x="1967"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5</a:t>
              </a:r>
            </a:p>
          </p:txBody>
        </p:sp>
        <p:sp>
          <p:nvSpPr>
            <p:cNvPr id="91" name="Text Box 180">
              <a:extLst>
                <a:ext uri="{FF2B5EF4-FFF2-40B4-BE49-F238E27FC236}">
                  <a16:creationId xmlns:a16="http://schemas.microsoft.com/office/drawing/2014/main" id="{BC1564E0-C2C8-FE4D-9ED7-C8D4A862910D}"/>
                </a:ext>
              </a:extLst>
            </p:cNvPr>
            <p:cNvSpPr txBox="1">
              <a:spLocks noChangeArrowheads="1"/>
            </p:cNvSpPr>
            <p:nvPr/>
          </p:nvSpPr>
          <p:spPr bwMode="auto">
            <a:xfrm>
              <a:off x="2074"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92" name="Text Box 181">
              <a:extLst>
                <a:ext uri="{FF2B5EF4-FFF2-40B4-BE49-F238E27FC236}">
                  <a16:creationId xmlns:a16="http://schemas.microsoft.com/office/drawing/2014/main" id="{DBDDAE52-3C13-D54C-859F-381F9936EE9F}"/>
                </a:ext>
              </a:extLst>
            </p:cNvPr>
            <p:cNvSpPr txBox="1">
              <a:spLocks noChangeArrowheads="1"/>
            </p:cNvSpPr>
            <p:nvPr/>
          </p:nvSpPr>
          <p:spPr bwMode="auto">
            <a:xfrm>
              <a:off x="2181" y="2544"/>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B</a:t>
              </a:r>
            </a:p>
          </p:txBody>
        </p:sp>
        <p:sp>
          <p:nvSpPr>
            <p:cNvPr id="93" name="Text Box 182">
              <a:extLst>
                <a:ext uri="{FF2B5EF4-FFF2-40B4-BE49-F238E27FC236}">
                  <a16:creationId xmlns:a16="http://schemas.microsoft.com/office/drawing/2014/main" id="{F1288A87-1F32-304D-95E9-3A05B18AC9A8}"/>
                </a:ext>
              </a:extLst>
            </p:cNvPr>
            <p:cNvSpPr txBox="1">
              <a:spLocks noChangeArrowheads="1"/>
            </p:cNvSpPr>
            <p:nvPr/>
          </p:nvSpPr>
          <p:spPr bwMode="auto">
            <a:xfrm>
              <a:off x="2288"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2</a:t>
              </a:r>
            </a:p>
          </p:txBody>
        </p:sp>
        <p:sp>
          <p:nvSpPr>
            <p:cNvPr id="94" name="Text Box 183">
              <a:extLst>
                <a:ext uri="{FF2B5EF4-FFF2-40B4-BE49-F238E27FC236}">
                  <a16:creationId xmlns:a16="http://schemas.microsoft.com/office/drawing/2014/main" id="{3CD0E5BE-FC40-6B41-839B-8734324B3386}"/>
                </a:ext>
              </a:extLst>
            </p:cNvPr>
            <p:cNvSpPr txBox="1">
              <a:spLocks noChangeArrowheads="1"/>
            </p:cNvSpPr>
            <p:nvPr/>
          </p:nvSpPr>
          <p:spPr bwMode="auto">
            <a:xfrm>
              <a:off x="2395"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95" name="Text Box 184">
              <a:extLst>
                <a:ext uri="{FF2B5EF4-FFF2-40B4-BE49-F238E27FC236}">
                  <a16:creationId xmlns:a16="http://schemas.microsoft.com/office/drawing/2014/main" id="{6BA54071-2FA2-7045-93D6-9AB22F5A5388}"/>
                </a:ext>
              </a:extLst>
            </p:cNvPr>
            <p:cNvSpPr txBox="1">
              <a:spLocks noChangeArrowheads="1"/>
            </p:cNvSpPr>
            <p:nvPr/>
          </p:nvSpPr>
          <p:spPr bwMode="auto">
            <a:xfrm>
              <a:off x="2502"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96" name="Text Box 185">
              <a:extLst>
                <a:ext uri="{FF2B5EF4-FFF2-40B4-BE49-F238E27FC236}">
                  <a16:creationId xmlns:a16="http://schemas.microsoft.com/office/drawing/2014/main" id="{3DA5DFD9-7935-C147-A36D-BD823C953C5E}"/>
                </a:ext>
              </a:extLst>
            </p:cNvPr>
            <p:cNvSpPr txBox="1">
              <a:spLocks noChangeArrowheads="1"/>
            </p:cNvSpPr>
            <p:nvPr/>
          </p:nvSpPr>
          <p:spPr bwMode="auto">
            <a:xfrm>
              <a:off x="2609" y="2544"/>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A</a:t>
              </a:r>
            </a:p>
          </p:txBody>
        </p:sp>
        <p:sp>
          <p:nvSpPr>
            <p:cNvPr id="97" name="Text Box 186">
              <a:extLst>
                <a:ext uri="{FF2B5EF4-FFF2-40B4-BE49-F238E27FC236}">
                  <a16:creationId xmlns:a16="http://schemas.microsoft.com/office/drawing/2014/main" id="{1AC1EF3C-DB4C-304F-9255-5F7826359111}"/>
                </a:ext>
              </a:extLst>
            </p:cNvPr>
            <p:cNvSpPr txBox="1">
              <a:spLocks noChangeArrowheads="1"/>
            </p:cNvSpPr>
            <p:nvPr/>
          </p:nvSpPr>
          <p:spPr bwMode="auto">
            <a:xfrm>
              <a:off x="2716"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98" name="Text Box 187">
              <a:extLst>
                <a:ext uri="{FF2B5EF4-FFF2-40B4-BE49-F238E27FC236}">
                  <a16:creationId xmlns:a16="http://schemas.microsoft.com/office/drawing/2014/main" id="{B7C57C98-25D2-3E47-BBE2-793FFA9C60D9}"/>
                </a:ext>
              </a:extLst>
            </p:cNvPr>
            <p:cNvSpPr txBox="1">
              <a:spLocks noChangeArrowheads="1"/>
            </p:cNvSpPr>
            <p:nvPr/>
          </p:nvSpPr>
          <p:spPr bwMode="auto">
            <a:xfrm>
              <a:off x="2823"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99" name="Text Box 188">
              <a:extLst>
                <a:ext uri="{FF2B5EF4-FFF2-40B4-BE49-F238E27FC236}">
                  <a16:creationId xmlns:a16="http://schemas.microsoft.com/office/drawing/2014/main" id="{C1E5A9BA-AF35-014E-ABBA-3FA7A21FD49D}"/>
                </a:ext>
              </a:extLst>
            </p:cNvPr>
            <p:cNvSpPr txBox="1">
              <a:spLocks noChangeArrowheads="1"/>
            </p:cNvSpPr>
            <p:nvPr/>
          </p:nvSpPr>
          <p:spPr bwMode="auto">
            <a:xfrm>
              <a:off x="2930"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4</a:t>
              </a:r>
            </a:p>
          </p:txBody>
        </p:sp>
        <p:sp>
          <p:nvSpPr>
            <p:cNvPr id="100" name="Text Box 189">
              <a:extLst>
                <a:ext uri="{FF2B5EF4-FFF2-40B4-BE49-F238E27FC236}">
                  <a16:creationId xmlns:a16="http://schemas.microsoft.com/office/drawing/2014/main" id="{82198599-0CA6-1149-B3E7-2DD111F6BC79}"/>
                </a:ext>
              </a:extLst>
            </p:cNvPr>
            <p:cNvSpPr txBox="1">
              <a:spLocks noChangeArrowheads="1"/>
            </p:cNvSpPr>
            <p:nvPr/>
          </p:nvSpPr>
          <p:spPr bwMode="auto">
            <a:xfrm>
              <a:off x="3037"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9</a:t>
              </a:r>
            </a:p>
          </p:txBody>
        </p:sp>
        <p:sp>
          <p:nvSpPr>
            <p:cNvPr id="101" name="Text Box 190">
              <a:extLst>
                <a:ext uri="{FF2B5EF4-FFF2-40B4-BE49-F238E27FC236}">
                  <a16:creationId xmlns:a16="http://schemas.microsoft.com/office/drawing/2014/main" id="{4CC00AEB-7647-524F-AF86-D0125B3B9F13}"/>
                </a:ext>
              </a:extLst>
            </p:cNvPr>
            <p:cNvSpPr txBox="1">
              <a:spLocks noChangeArrowheads="1"/>
            </p:cNvSpPr>
            <p:nvPr/>
          </p:nvSpPr>
          <p:spPr bwMode="auto">
            <a:xfrm>
              <a:off x="3144"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5</a:t>
              </a:r>
            </a:p>
          </p:txBody>
        </p:sp>
        <p:sp>
          <p:nvSpPr>
            <p:cNvPr id="102" name="Text Box 191">
              <a:extLst>
                <a:ext uri="{FF2B5EF4-FFF2-40B4-BE49-F238E27FC236}">
                  <a16:creationId xmlns:a16="http://schemas.microsoft.com/office/drawing/2014/main" id="{7CD92BA7-67CF-BC46-9E99-3B8D0E0383C5}"/>
                </a:ext>
              </a:extLst>
            </p:cNvPr>
            <p:cNvSpPr txBox="1">
              <a:spLocks noChangeArrowheads="1"/>
            </p:cNvSpPr>
            <p:nvPr/>
          </p:nvSpPr>
          <p:spPr bwMode="auto">
            <a:xfrm>
              <a:off x="3251"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6</a:t>
              </a:r>
            </a:p>
          </p:txBody>
        </p:sp>
        <p:sp>
          <p:nvSpPr>
            <p:cNvPr id="103" name="Text Box 192">
              <a:extLst>
                <a:ext uri="{FF2B5EF4-FFF2-40B4-BE49-F238E27FC236}">
                  <a16:creationId xmlns:a16="http://schemas.microsoft.com/office/drawing/2014/main" id="{2BAF7C7C-61CF-4D4A-B4EC-B3197032635D}"/>
                </a:ext>
              </a:extLst>
            </p:cNvPr>
            <p:cNvSpPr txBox="1">
              <a:spLocks noChangeArrowheads="1"/>
            </p:cNvSpPr>
            <p:nvPr/>
          </p:nvSpPr>
          <p:spPr bwMode="auto">
            <a:xfrm>
              <a:off x="3358"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04" name="Text Box 193">
              <a:extLst>
                <a:ext uri="{FF2B5EF4-FFF2-40B4-BE49-F238E27FC236}">
                  <a16:creationId xmlns:a16="http://schemas.microsoft.com/office/drawing/2014/main" id="{C1A6C9DB-DD33-F940-BEDA-6F5DFFA0FB07}"/>
                </a:ext>
              </a:extLst>
            </p:cNvPr>
            <p:cNvSpPr txBox="1">
              <a:spLocks noChangeArrowheads="1"/>
            </p:cNvSpPr>
            <p:nvPr/>
          </p:nvSpPr>
          <p:spPr bwMode="auto">
            <a:xfrm>
              <a:off x="3465"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2</a:t>
              </a:r>
            </a:p>
          </p:txBody>
        </p:sp>
        <p:sp>
          <p:nvSpPr>
            <p:cNvPr id="105" name="Text Box 194">
              <a:extLst>
                <a:ext uri="{FF2B5EF4-FFF2-40B4-BE49-F238E27FC236}">
                  <a16:creationId xmlns:a16="http://schemas.microsoft.com/office/drawing/2014/main" id="{186D19D3-9647-554F-95DA-80BBDF278A20}"/>
                </a:ext>
              </a:extLst>
            </p:cNvPr>
            <p:cNvSpPr txBox="1">
              <a:spLocks noChangeArrowheads="1"/>
            </p:cNvSpPr>
            <p:nvPr/>
          </p:nvSpPr>
          <p:spPr bwMode="auto">
            <a:xfrm>
              <a:off x="3572"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06" name="Text Box 195">
              <a:extLst>
                <a:ext uri="{FF2B5EF4-FFF2-40B4-BE49-F238E27FC236}">
                  <a16:creationId xmlns:a16="http://schemas.microsoft.com/office/drawing/2014/main" id="{CEA07C1C-1684-BE4A-A8A9-6DE021F0EE7D}"/>
                </a:ext>
              </a:extLst>
            </p:cNvPr>
            <p:cNvSpPr txBox="1">
              <a:spLocks noChangeArrowheads="1"/>
            </p:cNvSpPr>
            <p:nvPr/>
          </p:nvSpPr>
          <p:spPr bwMode="auto">
            <a:xfrm>
              <a:off x="3679"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5</a:t>
              </a:r>
            </a:p>
          </p:txBody>
        </p:sp>
        <p:sp>
          <p:nvSpPr>
            <p:cNvPr id="107" name="Text Box 196">
              <a:extLst>
                <a:ext uri="{FF2B5EF4-FFF2-40B4-BE49-F238E27FC236}">
                  <a16:creationId xmlns:a16="http://schemas.microsoft.com/office/drawing/2014/main" id="{8DE94519-B62E-CE49-A1C8-D00C8EB6B61D}"/>
                </a:ext>
              </a:extLst>
            </p:cNvPr>
            <p:cNvSpPr txBox="1">
              <a:spLocks noChangeArrowheads="1"/>
            </p:cNvSpPr>
            <p:nvPr/>
          </p:nvSpPr>
          <p:spPr bwMode="auto">
            <a:xfrm>
              <a:off x="3786"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08" name="Text Box 197">
              <a:extLst>
                <a:ext uri="{FF2B5EF4-FFF2-40B4-BE49-F238E27FC236}">
                  <a16:creationId xmlns:a16="http://schemas.microsoft.com/office/drawing/2014/main" id="{44AFB5CE-EBA0-3943-AFE6-BDEC46F8EF93}"/>
                </a:ext>
              </a:extLst>
            </p:cNvPr>
            <p:cNvSpPr txBox="1">
              <a:spLocks noChangeArrowheads="1"/>
            </p:cNvSpPr>
            <p:nvPr/>
          </p:nvSpPr>
          <p:spPr bwMode="auto">
            <a:xfrm>
              <a:off x="3893"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09" name="Text Box 198">
              <a:extLst>
                <a:ext uri="{FF2B5EF4-FFF2-40B4-BE49-F238E27FC236}">
                  <a16:creationId xmlns:a16="http://schemas.microsoft.com/office/drawing/2014/main" id="{A900129A-B457-8045-B6E0-DFC6E780E3AC}"/>
                </a:ext>
              </a:extLst>
            </p:cNvPr>
            <p:cNvSpPr txBox="1">
              <a:spLocks noChangeArrowheads="1"/>
            </p:cNvSpPr>
            <p:nvPr/>
          </p:nvSpPr>
          <p:spPr bwMode="auto">
            <a:xfrm>
              <a:off x="4000"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4</a:t>
              </a:r>
            </a:p>
          </p:txBody>
        </p:sp>
        <p:sp>
          <p:nvSpPr>
            <p:cNvPr id="110" name="Text Box 199">
              <a:extLst>
                <a:ext uri="{FF2B5EF4-FFF2-40B4-BE49-F238E27FC236}">
                  <a16:creationId xmlns:a16="http://schemas.microsoft.com/office/drawing/2014/main" id="{CB749E3C-6F24-EB45-B4F5-489A234AC635}"/>
                </a:ext>
              </a:extLst>
            </p:cNvPr>
            <p:cNvSpPr txBox="1">
              <a:spLocks noChangeArrowheads="1"/>
            </p:cNvSpPr>
            <p:nvPr/>
          </p:nvSpPr>
          <p:spPr bwMode="auto">
            <a:xfrm>
              <a:off x="4107"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11" name="Text Box 200">
              <a:extLst>
                <a:ext uri="{FF2B5EF4-FFF2-40B4-BE49-F238E27FC236}">
                  <a16:creationId xmlns:a16="http://schemas.microsoft.com/office/drawing/2014/main" id="{9A584BA9-43C1-A741-9338-9572252308AB}"/>
                </a:ext>
              </a:extLst>
            </p:cNvPr>
            <p:cNvSpPr txBox="1">
              <a:spLocks noChangeArrowheads="1"/>
            </p:cNvSpPr>
            <p:nvPr/>
          </p:nvSpPr>
          <p:spPr bwMode="auto">
            <a:xfrm>
              <a:off x="4214" y="2544"/>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112" name="Text Box 201">
              <a:extLst>
                <a:ext uri="{FF2B5EF4-FFF2-40B4-BE49-F238E27FC236}">
                  <a16:creationId xmlns:a16="http://schemas.microsoft.com/office/drawing/2014/main" id="{4B47B6A2-1933-2F4A-99E4-E981AD51126D}"/>
                </a:ext>
              </a:extLst>
            </p:cNvPr>
            <p:cNvSpPr txBox="1">
              <a:spLocks noChangeArrowheads="1"/>
            </p:cNvSpPr>
            <p:nvPr/>
          </p:nvSpPr>
          <p:spPr bwMode="auto">
            <a:xfrm>
              <a:off x="4320" y="2544"/>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X</a:t>
              </a:r>
            </a:p>
          </p:txBody>
        </p:sp>
        <p:sp>
          <p:nvSpPr>
            <p:cNvPr id="113" name="Text Box 202">
              <a:extLst>
                <a:ext uri="{FF2B5EF4-FFF2-40B4-BE49-F238E27FC236}">
                  <a16:creationId xmlns:a16="http://schemas.microsoft.com/office/drawing/2014/main" id="{F4949E00-3F3B-AF46-AC42-320F2F735F2C}"/>
                </a:ext>
              </a:extLst>
            </p:cNvPr>
            <p:cNvSpPr txBox="1">
              <a:spLocks noChangeArrowheads="1"/>
            </p:cNvSpPr>
            <p:nvPr/>
          </p:nvSpPr>
          <p:spPr bwMode="auto">
            <a:xfrm>
              <a:off x="576"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114" name="Text Box 203">
              <a:extLst>
                <a:ext uri="{FF2B5EF4-FFF2-40B4-BE49-F238E27FC236}">
                  <a16:creationId xmlns:a16="http://schemas.microsoft.com/office/drawing/2014/main" id="{FCB7433E-FD0A-1044-AF41-FE42759A6E5F}"/>
                </a:ext>
              </a:extLst>
            </p:cNvPr>
            <p:cNvSpPr txBox="1">
              <a:spLocks noChangeArrowheads="1"/>
            </p:cNvSpPr>
            <p:nvPr/>
          </p:nvSpPr>
          <p:spPr bwMode="auto">
            <a:xfrm>
              <a:off x="683"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15" name="Text Box 204">
              <a:extLst>
                <a:ext uri="{FF2B5EF4-FFF2-40B4-BE49-F238E27FC236}">
                  <a16:creationId xmlns:a16="http://schemas.microsoft.com/office/drawing/2014/main" id="{5A3E9EFB-7FDF-4944-B6B2-8DE4780AEFF4}"/>
                </a:ext>
              </a:extLst>
            </p:cNvPr>
            <p:cNvSpPr txBox="1">
              <a:spLocks noChangeArrowheads="1"/>
            </p:cNvSpPr>
            <p:nvPr/>
          </p:nvSpPr>
          <p:spPr bwMode="auto">
            <a:xfrm>
              <a:off x="790"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16" name="Text Box 205">
              <a:extLst>
                <a:ext uri="{FF2B5EF4-FFF2-40B4-BE49-F238E27FC236}">
                  <a16:creationId xmlns:a16="http://schemas.microsoft.com/office/drawing/2014/main" id="{16BB9657-8F98-B94C-80E2-C58265174CF5}"/>
                </a:ext>
              </a:extLst>
            </p:cNvPr>
            <p:cNvSpPr txBox="1">
              <a:spLocks noChangeArrowheads="1"/>
            </p:cNvSpPr>
            <p:nvPr/>
          </p:nvSpPr>
          <p:spPr bwMode="auto">
            <a:xfrm>
              <a:off x="897"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4</a:t>
              </a:r>
            </a:p>
          </p:txBody>
        </p:sp>
        <p:sp>
          <p:nvSpPr>
            <p:cNvPr id="117" name="Text Box 206">
              <a:extLst>
                <a:ext uri="{FF2B5EF4-FFF2-40B4-BE49-F238E27FC236}">
                  <a16:creationId xmlns:a16="http://schemas.microsoft.com/office/drawing/2014/main" id="{E4EC99F4-7C2F-5248-B38A-690C14CC7D7E}"/>
                </a:ext>
              </a:extLst>
            </p:cNvPr>
            <p:cNvSpPr txBox="1">
              <a:spLocks noChangeArrowheads="1"/>
            </p:cNvSpPr>
            <p:nvPr/>
          </p:nvSpPr>
          <p:spPr bwMode="auto">
            <a:xfrm>
              <a:off x="1004"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0</a:t>
              </a:r>
            </a:p>
          </p:txBody>
        </p:sp>
        <p:sp>
          <p:nvSpPr>
            <p:cNvPr id="118" name="Text Box 207">
              <a:extLst>
                <a:ext uri="{FF2B5EF4-FFF2-40B4-BE49-F238E27FC236}">
                  <a16:creationId xmlns:a16="http://schemas.microsoft.com/office/drawing/2014/main" id="{FA6CBC24-E171-6240-8A2F-132D80C53A40}"/>
                </a:ext>
              </a:extLst>
            </p:cNvPr>
            <p:cNvSpPr txBox="1">
              <a:spLocks noChangeArrowheads="1"/>
            </p:cNvSpPr>
            <p:nvPr/>
          </p:nvSpPr>
          <p:spPr bwMode="auto">
            <a:xfrm>
              <a:off x="1111"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6</a:t>
              </a:r>
            </a:p>
          </p:txBody>
        </p:sp>
        <p:sp>
          <p:nvSpPr>
            <p:cNvPr id="119" name="Text Box 208">
              <a:extLst>
                <a:ext uri="{FF2B5EF4-FFF2-40B4-BE49-F238E27FC236}">
                  <a16:creationId xmlns:a16="http://schemas.microsoft.com/office/drawing/2014/main" id="{6CDB7D38-BCB4-5C47-9C82-901023E2DD68}"/>
                </a:ext>
              </a:extLst>
            </p:cNvPr>
            <p:cNvSpPr txBox="1">
              <a:spLocks noChangeArrowheads="1"/>
            </p:cNvSpPr>
            <p:nvPr/>
          </p:nvSpPr>
          <p:spPr bwMode="auto">
            <a:xfrm>
              <a:off x="1218"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9</a:t>
              </a:r>
            </a:p>
          </p:txBody>
        </p:sp>
        <p:sp>
          <p:nvSpPr>
            <p:cNvPr id="120" name="Text Box 209">
              <a:extLst>
                <a:ext uri="{FF2B5EF4-FFF2-40B4-BE49-F238E27FC236}">
                  <a16:creationId xmlns:a16="http://schemas.microsoft.com/office/drawing/2014/main" id="{463DB03E-FDC9-754A-BEC8-F8F709333138}"/>
                </a:ext>
              </a:extLst>
            </p:cNvPr>
            <p:cNvSpPr txBox="1">
              <a:spLocks noChangeArrowheads="1"/>
            </p:cNvSpPr>
            <p:nvPr/>
          </p:nvSpPr>
          <p:spPr bwMode="auto">
            <a:xfrm>
              <a:off x="1325"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2</a:t>
              </a:r>
            </a:p>
          </p:txBody>
        </p:sp>
        <p:sp>
          <p:nvSpPr>
            <p:cNvPr id="121" name="Text Box 210">
              <a:extLst>
                <a:ext uri="{FF2B5EF4-FFF2-40B4-BE49-F238E27FC236}">
                  <a16:creationId xmlns:a16="http://schemas.microsoft.com/office/drawing/2014/main" id="{D795F701-46B5-3D4C-961B-45E25B5051C2}"/>
                </a:ext>
              </a:extLst>
            </p:cNvPr>
            <p:cNvSpPr txBox="1">
              <a:spLocks noChangeArrowheads="1"/>
            </p:cNvSpPr>
            <p:nvPr/>
          </p:nvSpPr>
          <p:spPr bwMode="auto">
            <a:xfrm>
              <a:off x="1432"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122" name="Text Box 211">
              <a:extLst>
                <a:ext uri="{FF2B5EF4-FFF2-40B4-BE49-F238E27FC236}">
                  <a16:creationId xmlns:a16="http://schemas.microsoft.com/office/drawing/2014/main" id="{F027514B-508A-9144-9B37-FCC6B58F2EC5}"/>
                </a:ext>
              </a:extLst>
            </p:cNvPr>
            <p:cNvSpPr txBox="1">
              <a:spLocks noChangeArrowheads="1"/>
            </p:cNvSpPr>
            <p:nvPr/>
          </p:nvSpPr>
          <p:spPr bwMode="auto">
            <a:xfrm>
              <a:off x="1539"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5</a:t>
              </a:r>
            </a:p>
          </p:txBody>
        </p:sp>
        <p:sp>
          <p:nvSpPr>
            <p:cNvPr id="123" name="Text Box 212">
              <a:extLst>
                <a:ext uri="{FF2B5EF4-FFF2-40B4-BE49-F238E27FC236}">
                  <a16:creationId xmlns:a16="http://schemas.microsoft.com/office/drawing/2014/main" id="{D63FF07A-9F87-014D-9533-06149374A0BE}"/>
                </a:ext>
              </a:extLst>
            </p:cNvPr>
            <p:cNvSpPr txBox="1">
              <a:spLocks noChangeArrowheads="1"/>
            </p:cNvSpPr>
            <p:nvPr/>
          </p:nvSpPr>
          <p:spPr bwMode="auto">
            <a:xfrm>
              <a:off x="1646"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24" name="Text Box 213">
              <a:extLst>
                <a:ext uri="{FF2B5EF4-FFF2-40B4-BE49-F238E27FC236}">
                  <a16:creationId xmlns:a16="http://schemas.microsoft.com/office/drawing/2014/main" id="{F4A89733-3566-AB46-9F5D-BF424DA84EE1}"/>
                </a:ext>
              </a:extLst>
            </p:cNvPr>
            <p:cNvSpPr txBox="1">
              <a:spLocks noChangeArrowheads="1"/>
            </p:cNvSpPr>
            <p:nvPr/>
          </p:nvSpPr>
          <p:spPr bwMode="auto">
            <a:xfrm>
              <a:off x="1753"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25" name="Text Box 214">
              <a:extLst>
                <a:ext uri="{FF2B5EF4-FFF2-40B4-BE49-F238E27FC236}">
                  <a16:creationId xmlns:a16="http://schemas.microsoft.com/office/drawing/2014/main" id="{B5A08761-9B08-DD45-BBB4-02E49908439D}"/>
                </a:ext>
              </a:extLst>
            </p:cNvPr>
            <p:cNvSpPr txBox="1">
              <a:spLocks noChangeArrowheads="1"/>
            </p:cNvSpPr>
            <p:nvPr/>
          </p:nvSpPr>
          <p:spPr bwMode="auto">
            <a:xfrm>
              <a:off x="1860"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26" name="Text Box 215">
              <a:extLst>
                <a:ext uri="{FF2B5EF4-FFF2-40B4-BE49-F238E27FC236}">
                  <a16:creationId xmlns:a16="http://schemas.microsoft.com/office/drawing/2014/main" id="{B7B8ACFC-95D3-C946-A0F3-47DBCEFC730E}"/>
                </a:ext>
              </a:extLst>
            </p:cNvPr>
            <p:cNvSpPr txBox="1">
              <a:spLocks noChangeArrowheads="1"/>
            </p:cNvSpPr>
            <p:nvPr/>
          </p:nvSpPr>
          <p:spPr bwMode="auto">
            <a:xfrm>
              <a:off x="1967"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6</a:t>
              </a:r>
            </a:p>
          </p:txBody>
        </p:sp>
        <p:sp>
          <p:nvSpPr>
            <p:cNvPr id="127" name="Text Box 216">
              <a:extLst>
                <a:ext uri="{FF2B5EF4-FFF2-40B4-BE49-F238E27FC236}">
                  <a16:creationId xmlns:a16="http://schemas.microsoft.com/office/drawing/2014/main" id="{CA44BDB7-0DF8-B84D-8EB8-7F94099D9D89}"/>
                </a:ext>
              </a:extLst>
            </p:cNvPr>
            <p:cNvSpPr txBox="1">
              <a:spLocks noChangeArrowheads="1"/>
            </p:cNvSpPr>
            <p:nvPr/>
          </p:nvSpPr>
          <p:spPr bwMode="auto">
            <a:xfrm>
              <a:off x="2074" y="2720"/>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B</a:t>
              </a:r>
            </a:p>
          </p:txBody>
        </p:sp>
        <p:sp>
          <p:nvSpPr>
            <p:cNvPr id="128" name="Text Box 217">
              <a:extLst>
                <a:ext uri="{FF2B5EF4-FFF2-40B4-BE49-F238E27FC236}">
                  <a16:creationId xmlns:a16="http://schemas.microsoft.com/office/drawing/2014/main" id="{8339B259-1960-FE49-BE13-556D3496998B}"/>
                </a:ext>
              </a:extLst>
            </p:cNvPr>
            <p:cNvSpPr txBox="1">
              <a:spLocks noChangeArrowheads="1"/>
            </p:cNvSpPr>
            <p:nvPr/>
          </p:nvSpPr>
          <p:spPr bwMode="auto">
            <a:xfrm>
              <a:off x="2181"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129" name="Text Box 218">
              <a:extLst>
                <a:ext uri="{FF2B5EF4-FFF2-40B4-BE49-F238E27FC236}">
                  <a16:creationId xmlns:a16="http://schemas.microsoft.com/office/drawing/2014/main" id="{6680CE43-4AC3-4B43-A78B-8E3E30DB8972}"/>
                </a:ext>
              </a:extLst>
            </p:cNvPr>
            <p:cNvSpPr txBox="1">
              <a:spLocks noChangeArrowheads="1"/>
            </p:cNvSpPr>
            <p:nvPr/>
          </p:nvSpPr>
          <p:spPr bwMode="auto">
            <a:xfrm>
              <a:off x="2288"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30" name="Text Box 219">
              <a:extLst>
                <a:ext uri="{FF2B5EF4-FFF2-40B4-BE49-F238E27FC236}">
                  <a16:creationId xmlns:a16="http://schemas.microsoft.com/office/drawing/2014/main" id="{2BAD1C9F-5B9F-0F43-BF6E-7436313D8B1C}"/>
                </a:ext>
              </a:extLst>
            </p:cNvPr>
            <p:cNvSpPr txBox="1">
              <a:spLocks noChangeArrowheads="1"/>
            </p:cNvSpPr>
            <p:nvPr/>
          </p:nvSpPr>
          <p:spPr bwMode="auto">
            <a:xfrm>
              <a:off x="2395"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4</a:t>
              </a:r>
            </a:p>
          </p:txBody>
        </p:sp>
        <p:sp>
          <p:nvSpPr>
            <p:cNvPr id="131" name="Text Box 220">
              <a:extLst>
                <a:ext uri="{FF2B5EF4-FFF2-40B4-BE49-F238E27FC236}">
                  <a16:creationId xmlns:a16="http://schemas.microsoft.com/office/drawing/2014/main" id="{4EE20C0C-2905-174E-8B3D-75F0AC01DCBB}"/>
                </a:ext>
              </a:extLst>
            </p:cNvPr>
            <p:cNvSpPr txBox="1">
              <a:spLocks noChangeArrowheads="1"/>
            </p:cNvSpPr>
            <p:nvPr/>
          </p:nvSpPr>
          <p:spPr bwMode="auto">
            <a:xfrm>
              <a:off x="2502" y="2720"/>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A</a:t>
              </a:r>
            </a:p>
          </p:txBody>
        </p:sp>
        <p:sp>
          <p:nvSpPr>
            <p:cNvPr id="132" name="Text Box 221">
              <a:extLst>
                <a:ext uri="{FF2B5EF4-FFF2-40B4-BE49-F238E27FC236}">
                  <a16:creationId xmlns:a16="http://schemas.microsoft.com/office/drawing/2014/main" id="{B334D7DF-55CB-7248-8757-0E17AB0CBA81}"/>
                </a:ext>
              </a:extLst>
            </p:cNvPr>
            <p:cNvSpPr txBox="1">
              <a:spLocks noChangeArrowheads="1"/>
            </p:cNvSpPr>
            <p:nvPr/>
          </p:nvSpPr>
          <p:spPr bwMode="auto">
            <a:xfrm>
              <a:off x="2609" y="2720"/>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A</a:t>
              </a:r>
            </a:p>
          </p:txBody>
        </p:sp>
        <p:sp>
          <p:nvSpPr>
            <p:cNvPr id="133" name="Text Box 222">
              <a:extLst>
                <a:ext uri="{FF2B5EF4-FFF2-40B4-BE49-F238E27FC236}">
                  <a16:creationId xmlns:a16="http://schemas.microsoft.com/office/drawing/2014/main" id="{E16AE387-B1E8-6D49-8B84-D5EBBA95A5A1}"/>
                </a:ext>
              </a:extLst>
            </p:cNvPr>
            <p:cNvSpPr txBox="1">
              <a:spLocks noChangeArrowheads="1"/>
            </p:cNvSpPr>
            <p:nvPr/>
          </p:nvSpPr>
          <p:spPr bwMode="auto">
            <a:xfrm>
              <a:off x="2716"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34" name="Text Box 223">
              <a:extLst>
                <a:ext uri="{FF2B5EF4-FFF2-40B4-BE49-F238E27FC236}">
                  <a16:creationId xmlns:a16="http://schemas.microsoft.com/office/drawing/2014/main" id="{89DCAA55-FA6A-104E-A564-E6F40A6C951A}"/>
                </a:ext>
              </a:extLst>
            </p:cNvPr>
            <p:cNvSpPr txBox="1">
              <a:spLocks noChangeArrowheads="1"/>
            </p:cNvSpPr>
            <p:nvPr/>
          </p:nvSpPr>
          <p:spPr bwMode="auto">
            <a:xfrm>
              <a:off x="2823"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1</a:t>
              </a:r>
            </a:p>
          </p:txBody>
        </p:sp>
        <p:sp>
          <p:nvSpPr>
            <p:cNvPr id="135" name="Text Box 224">
              <a:extLst>
                <a:ext uri="{FF2B5EF4-FFF2-40B4-BE49-F238E27FC236}">
                  <a16:creationId xmlns:a16="http://schemas.microsoft.com/office/drawing/2014/main" id="{491EFDA2-C8AA-3148-ACFD-EA3FC19C21DE}"/>
                </a:ext>
              </a:extLst>
            </p:cNvPr>
            <p:cNvSpPr txBox="1">
              <a:spLocks noChangeArrowheads="1"/>
            </p:cNvSpPr>
            <p:nvPr/>
          </p:nvSpPr>
          <p:spPr bwMode="auto">
            <a:xfrm>
              <a:off x="2930"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36" name="Text Box 225">
              <a:extLst>
                <a:ext uri="{FF2B5EF4-FFF2-40B4-BE49-F238E27FC236}">
                  <a16:creationId xmlns:a16="http://schemas.microsoft.com/office/drawing/2014/main" id="{CCFE0F87-5714-724C-8F5B-3AF07AFC5019}"/>
                </a:ext>
              </a:extLst>
            </p:cNvPr>
            <p:cNvSpPr txBox="1">
              <a:spLocks noChangeArrowheads="1"/>
            </p:cNvSpPr>
            <p:nvPr/>
          </p:nvSpPr>
          <p:spPr bwMode="auto">
            <a:xfrm>
              <a:off x="3037" y="2720"/>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A</a:t>
              </a:r>
            </a:p>
          </p:txBody>
        </p:sp>
        <p:sp>
          <p:nvSpPr>
            <p:cNvPr id="137" name="Text Box 226">
              <a:extLst>
                <a:ext uri="{FF2B5EF4-FFF2-40B4-BE49-F238E27FC236}">
                  <a16:creationId xmlns:a16="http://schemas.microsoft.com/office/drawing/2014/main" id="{164BCE4C-4037-DC42-94A5-0CE8C1D89B5B}"/>
                </a:ext>
              </a:extLst>
            </p:cNvPr>
            <p:cNvSpPr txBox="1">
              <a:spLocks noChangeArrowheads="1"/>
            </p:cNvSpPr>
            <p:nvPr/>
          </p:nvSpPr>
          <p:spPr bwMode="auto">
            <a:xfrm>
              <a:off x="3144"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9</a:t>
              </a:r>
            </a:p>
          </p:txBody>
        </p:sp>
        <p:sp>
          <p:nvSpPr>
            <p:cNvPr id="138" name="Text Box 227">
              <a:extLst>
                <a:ext uri="{FF2B5EF4-FFF2-40B4-BE49-F238E27FC236}">
                  <a16:creationId xmlns:a16="http://schemas.microsoft.com/office/drawing/2014/main" id="{ADF43FAF-C71A-E34F-9717-776E72A09879}"/>
                </a:ext>
              </a:extLst>
            </p:cNvPr>
            <p:cNvSpPr txBox="1">
              <a:spLocks noChangeArrowheads="1"/>
            </p:cNvSpPr>
            <p:nvPr/>
          </p:nvSpPr>
          <p:spPr bwMode="auto">
            <a:xfrm>
              <a:off x="3251"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39" name="Text Box 228">
              <a:extLst>
                <a:ext uri="{FF2B5EF4-FFF2-40B4-BE49-F238E27FC236}">
                  <a16:creationId xmlns:a16="http://schemas.microsoft.com/office/drawing/2014/main" id="{A50E8FF3-1508-754E-9635-17071CBA1B0C}"/>
                </a:ext>
              </a:extLst>
            </p:cNvPr>
            <p:cNvSpPr txBox="1">
              <a:spLocks noChangeArrowheads="1"/>
            </p:cNvSpPr>
            <p:nvPr/>
          </p:nvSpPr>
          <p:spPr bwMode="auto">
            <a:xfrm>
              <a:off x="3358"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4</a:t>
              </a:r>
            </a:p>
          </p:txBody>
        </p:sp>
        <p:sp>
          <p:nvSpPr>
            <p:cNvPr id="140" name="Text Box 229">
              <a:extLst>
                <a:ext uri="{FF2B5EF4-FFF2-40B4-BE49-F238E27FC236}">
                  <a16:creationId xmlns:a16="http://schemas.microsoft.com/office/drawing/2014/main" id="{F14E89C2-CB23-8B4F-9009-76D2CE71834F}"/>
                </a:ext>
              </a:extLst>
            </p:cNvPr>
            <p:cNvSpPr txBox="1">
              <a:spLocks noChangeArrowheads="1"/>
            </p:cNvSpPr>
            <p:nvPr/>
          </p:nvSpPr>
          <p:spPr bwMode="auto">
            <a:xfrm>
              <a:off x="3465"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141" name="Text Box 230">
              <a:extLst>
                <a:ext uri="{FF2B5EF4-FFF2-40B4-BE49-F238E27FC236}">
                  <a16:creationId xmlns:a16="http://schemas.microsoft.com/office/drawing/2014/main" id="{7ABD7D37-E9FC-8F4C-8231-9540D227456C}"/>
                </a:ext>
              </a:extLst>
            </p:cNvPr>
            <p:cNvSpPr txBox="1">
              <a:spLocks noChangeArrowheads="1"/>
            </p:cNvSpPr>
            <p:nvPr/>
          </p:nvSpPr>
          <p:spPr bwMode="auto">
            <a:xfrm>
              <a:off x="3572"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0</a:t>
              </a:r>
            </a:p>
          </p:txBody>
        </p:sp>
        <p:sp>
          <p:nvSpPr>
            <p:cNvPr id="142" name="Text Box 231">
              <a:extLst>
                <a:ext uri="{FF2B5EF4-FFF2-40B4-BE49-F238E27FC236}">
                  <a16:creationId xmlns:a16="http://schemas.microsoft.com/office/drawing/2014/main" id="{3D6D5FFF-A4FD-B64D-B3BD-0CFD42439081}"/>
                </a:ext>
              </a:extLst>
            </p:cNvPr>
            <p:cNvSpPr txBox="1">
              <a:spLocks noChangeArrowheads="1"/>
            </p:cNvSpPr>
            <p:nvPr/>
          </p:nvSpPr>
          <p:spPr bwMode="auto">
            <a:xfrm>
              <a:off x="3679"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143" name="Text Box 232">
              <a:extLst>
                <a:ext uri="{FF2B5EF4-FFF2-40B4-BE49-F238E27FC236}">
                  <a16:creationId xmlns:a16="http://schemas.microsoft.com/office/drawing/2014/main" id="{EC95A312-558E-B545-A5C9-1A06A98B3466}"/>
                </a:ext>
              </a:extLst>
            </p:cNvPr>
            <p:cNvSpPr txBox="1">
              <a:spLocks noChangeArrowheads="1"/>
            </p:cNvSpPr>
            <p:nvPr/>
          </p:nvSpPr>
          <p:spPr bwMode="auto">
            <a:xfrm>
              <a:off x="3786"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1</a:t>
              </a:r>
            </a:p>
          </p:txBody>
        </p:sp>
        <p:sp>
          <p:nvSpPr>
            <p:cNvPr id="144" name="Text Box 233">
              <a:extLst>
                <a:ext uri="{FF2B5EF4-FFF2-40B4-BE49-F238E27FC236}">
                  <a16:creationId xmlns:a16="http://schemas.microsoft.com/office/drawing/2014/main" id="{12F27D71-4D23-3F4F-83A4-51A75A897E06}"/>
                </a:ext>
              </a:extLst>
            </p:cNvPr>
            <p:cNvSpPr txBox="1">
              <a:spLocks noChangeArrowheads="1"/>
            </p:cNvSpPr>
            <p:nvPr/>
          </p:nvSpPr>
          <p:spPr bwMode="auto">
            <a:xfrm>
              <a:off x="3893"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45" name="Text Box 234">
              <a:extLst>
                <a:ext uri="{FF2B5EF4-FFF2-40B4-BE49-F238E27FC236}">
                  <a16:creationId xmlns:a16="http://schemas.microsoft.com/office/drawing/2014/main" id="{4DC57F6E-9B80-A544-B1ED-030437312D39}"/>
                </a:ext>
              </a:extLst>
            </p:cNvPr>
            <p:cNvSpPr txBox="1">
              <a:spLocks noChangeArrowheads="1"/>
            </p:cNvSpPr>
            <p:nvPr/>
          </p:nvSpPr>
          <p:spPr bwMode="auto">
            <a:xfrm>
              <a:off x="4000"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146" name="Text Box 235">
              <a:extLst>
                <a:ext uri="{FF2B5EF4-FFF2-40B4-BE49-F238E27FC236}">
                  <a16:creationId xmlns:a16="http://schemas.microsoft.com/office/drawing/2014/main" id="{60B76856-273B-FB48-9025-A42425D85E3F}"/>
                </a:ext>
              </a:extLst>
            </p:cNvPr>
            <p:cNvSpPr txBox="1">
              <a:spLocks noChangeArrowheads="1"/>
            </p:cNvSpPr>
            <p:nvPr/>
          </p:nvSpPr>
          <p:spPr bwMode="auto">
            <a:xfrm>
              <a:off x="4107"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47" name="Text Box 236">
              <a:extLst>
                <a:ext uri="{FF2B5EF4-FFF2-40B4-BE49-F238E27FC236}">
                  <a16:creationId xmlns:a16="http://schemas.microsoft.com/office/drawing/2014/main" id="{4CF65341-911C-0A40-87C7-20E76CED283E}"/>
                </a:ext>
              </a:extLst>
            </p:cNvPr>
            <p:cNvSpPr txBox="1">
              <a:spLocks noChangeArrowheads="1"/>
            </p:cNvSpPr>
            <p:nvPr/>
          </p:nvSpPr>
          <p:spPr bwMode="auto">
            <a:xfrm>
              <a:off x="4214" y="2720"/>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148" name="Text Box 237">
              <a:extLst>
                <a:ext uri="{FF2B5EF4-FFF2-40B4-BE49-F238E27FC236}">
                  <a16:creationId xmlns:a16="http://schemas.microsoft.com/office/drawing/2014/main" id="{17AEB052-7AE4-0241-8E46-9107081DDCED}"/>
                </a:ext>
              </a:extLst>
            </p:cNvPr>
            <p:cNvSpPr txBox="1">
              <a:spLocks noChangeArrowheads="1"/>
            </p:cNvSpPr>
            <p:nvPr/>
          </p:nvSpPr>
          <p:spPr bwMode="auto">
            <a:xfrm>
              <a:off x="4320" y="2720"/>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A</a:t>
              </a:r>
            </a:p>
          </p:txBody>
        </p:sp>
        <p:sp>
          <p:nvSpPr>
            <p:cNvPr id="149" name="Text Box 238">
              <a:extLst>
                <a:ext uri="{FF2B5EF4-FFF2-40B4-BE49-F238E27FC236}">
                  <a16:creationId xmlns:a16="http://schemas.microsoft.com/office/drawing/2014/main" id="{A9642C99-9267-0740-88E3-305A4C423D95}"/>
                </a:ext>
              </a:extLst>
            </p:cNvPr>
            <p:cNvSpPr txBox="1">
              <a:spLocks noChangeArrowheads="1"/>
            </p:cNvSpPr>
            <p:nvPr/>
          </p:nvSpPr>
          <p:spPr bwMode="auto">
            <a:xfrm>
              <a:off x="576"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1</a:t>
              </a:r>
            </a:p>
          </p:txBody>
        </p:sp>
        <p:sp>
          <p:nvSpPr>
            <p:cNvPr id="150" name="Text Box 239">
              <a:extLst>
                <a:ext uri="{FF2B5EF4-FFF2-40B4-BE49-F238E27FC236}">
                  <a16:creationId xmlns:a16="http://schemas.microsoft.com/office/drawing/2014/main" id="{F2E34C14-EF19-5B43-BFC3-C2EE355B889D}"/>
                </a:ext>
              </a:extLst>
            </p:cNvPr>
            <p:cNvSpPr txBox="1">
              <a:spLocks noChangeArrowheads="1"/>
            </p:cNvSpPr>
            <p:nvPr/>
          </p:nvSpPr>
          <p:spPr bwMode="auto">
            <a:xfrm>
              <a:off x="683"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51" name="Text Box 240">
              <a:extLst>
                <a:ext uri="{FF2B5EF4-FFF2-40B4-BE49-F238E27FC236}">
                  <a16:creationId xmlns:a16="http://schemas.microsoft.com/office/drawing/2014/main" id="{09290F11-0C3B-A546-802F-66CEB17CBB63}"/>
                </a:ext>
              </a:extLst>
            </p:cNvPr>
            <p:cNvSpPr txBox="1">
              <a:spLocks noChangeArrowheads="1"/>
            </p:cNvSpPr>
            <p:nvPr/>
          </p:nvSpPr>
          <p:spPr bwMode="auto">
            <a:xfrm>
              <a:off x="790"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4</a:t>
              </a:r>
            </a:p>
          </p:txBody>
        </p:sp>
        <p:sp>
          <p:nvSpPr>
            <p:cNvPr id="152" name="Text Box 241">
              <a:extLst>
                <a:ext uri="{FF2B5EF4-FFF2-40B4-BE49-F238E27FC236}">
                  <a16:creationId xmlns:a16="http://schemas.microsoft.com/office/drawing/2014/main" id="{A6399405-8998-7840-8EBC-4533022D3E52}"/>
                </a:ext>
              </a:extLst>
            </p:cNvPr>
            <p:cNvSpPr txBox="1">
              <a:spLocks noChangeArrowheads="1"/>
            </p:cNvSpPr>
            <p:nvPr/>
          </p:nvSpPr>
          <p:spPr bwMode="auto">
            <a:xfrm>
              <a:off x="897"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153" name="Text Box 242">
              <a:extLst>
                <a:ext uri="{FF2B5EF4-FFF2-40B4-BE49-F238E27FC236}">
                  <a16:creationId xmlns:a16="http://schemas.microsoft.com/office/drawing/2014/main" id="{024240F6-B90D-5547-B992-F4F800234A3C}"/>
                </a:ext>
              </a:extLst>
            </p:cNvPr>
            <p:cNvSpPr txBox="1">
              <a:spLocks noChangeArrowheads="1"/>
            </p:cNvSpPr>
            <p:nvPr/>
          </p:nvSpPr>
          <p:spPr bwMode="auto">
            <a:xfrm>
              <a:off x="1004" y="2896"/>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B</a:t>
              </a:r>
            </a:p>
          </p:txBody>
        </p:sp>
        <p:sp>
          <p:nvSpPr>
            <p:cNvPr id="154" name="Text Box 243">
              <a:extLst>
                <a:ext uri="{FF2B5EF4-FFF2-40B4-BE49-F238E27FC236}">
                  <a16:creationId xmlns:a16="http://schemas.microsoft.com/office/drawing/2014/main" id="{EED32328-5D04-0C47-B5A6-04C07DC6C172}"/>
                </a:ext>
              </a:extLst>
            </p:cNvPr>
            <p:cNvSpPr txBox="1">
              <a:spLocks noChangeArrowheads="1"/>
            </p:cNvSpPr>
            <p:nvPr/>
          </p:nvSpPr>
          <p:spPr bwMode="auto">
            <a:xfrm>
              <a:off x="1111"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155" name="Text Box 244">
              <a:extLst>
                <a:ext uri="{FF2B5EF4-FFF2-40B4-BE49-F238E27FC236}">
                  <a16:creationId xmlns:a16="http://schemas.microsoft.com/office/drawing/2014/main" id="{A810466B-2F5F-D54A-B657-517122FC5D37}"/>
                </a:ext>
              </a:extLst>
            </p:cNvPr>
            <p:cNvSpPr txBox="1">
              <a:spLocks noChangeArrowheads="1"/>
            </p:cNvSpPr>
            <p:nvPr/>
          </p:nvSpPr>
          <p:spPr bwMode="auto">
            <a:xfrm>
              <a:off x="1218"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5</a:t>
              </a:r>
            </a:p>
          </p:txBody>
        </p:sp>
        <p:sp>
          <p:nvSpPr>
            <p:cNvPr id="156" name="Text Box 245">
              <a:extLst>
                <a:ext uri="{FF2B5EF4-FFF2-40B4-BE49-F238E27FC236}">
                  <a16:creationId xmlns:a16="http://schemas.microsoft.com/office/drawing/2014/main" id="{1A9A3F9F-1EF0-044E-A214-0EB7B92B1346}"/>
                </a:ext>
              </a:extLst>
            </p:cNvPr>
            <p:cNvSpPr txBox="1">
              <a:spLocks noChangeArrowheads="1"/>
            </p:cNvSpPr>
            <p:nvPr/>
          </p:nvSpPr>
          <p:spPr bwMode="auto">
            <a:xfrm>
              <a:off x="1325"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57" name="Text Box 246">
              <a:extLst>
                <a:ext uri="{FF2B5EF4-FFF2-40B4-BE49-F238E27FC236}">
                  <a16:creationId xmlns:a16="http://schemas.microsoft.com/office/drawing/2014/main" id="{A33B15F5-A770-BF4B-9C73-73EFDC729942}"/>
                </a:ext>
              </a:extLst>
            </p:cNvPr>
            <p:cNvSpPr txBox="1">
              <a:spLocks noChangeArrowheads="1"/>
            </p:cNvSpPr>
            <p:nvPr/>
          </p:nvSpPr>
          <p:spPr bwMode="auto">
            <a:xfrm>
              <a:off x="1432"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4</a:t>
              </a:r>
            </a:p>
          </p:txBody>
        </p:sp>
        <p:sp>
          <p:nvSpPr>
            <p:cNvPr id="158" name="Text Box 247">
              <a:extLst>
                <a:ext uri="{FF2B5EF4-FFF2-40B4-BE49-F238E27FC236}">
                  <a16:creationId xmlns:a16="http://schemas.microsoft.com/office/drawing/2014/main" id="{2D47516C-2428-8B45-AFAF-5D8592F70528}"/>
                </a:ext>
              </a:extLst>
            </p:cNvPr>
            <p:cNvSpPr txBox="1">
              <a:spLocks noChangeArrowheads="1"/>
            </p:cNvSpPr>
            <p:nvPr/>
          </p:nvSpPr>
          <p:spPr bwMode="auto">
            <a:xfrm>
              <a:off x="1539"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59" name="Text Box 248">
              <a:extLst>
                <a:ext uri="{FF2B5EF4-FFF2-40B4-BE49-F238E27FC236}">
                  <a16:creationId xmlns:a16="http://schemas.microsoft.com/office/drawing/2014/main" id="{24F7BB41-E80C-BA43-A197-D78409C87DF6}"/>
                </a:ext>
              </a:extLst>
            </p:cNvPr>
            <p:cNvSpPr txBox="1">
              <a:spLocks noChangeArrowheads="1"/>
            </p:cNvSpPr>
            <p:nvPr/>
          </p:nvSpPr>
          <p:spPr bwMode="auto">
            <a:xfrm>
              <a:off x="1646"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4</a:t>
              </a:r>
            </a:p>
          </p:txBody>
        </p:sp>
        <p:sp>
          <p:nvSpPr>
            <p:cNvPr id="160" name="Text Box 249">
              <a:extLst>
                <a:ext uri="{FF2B5EF4-FFF2-40B4-BE49-F238E27FC236}">
                  <a16:creationId xmlns:a16="http://schemas.microsoft.com/office/drawing/2014/main" id="{4BF6DFE8-79D2-C44A-9531-5972751F1B86}"/>
                </a:ext>
              </a:extLst>
            </p:cNvPr>
            <p:cNvSpPr txBox="1">
              <a:spLocks noChangeArrowheads="1"/>
            </p:cNvSpPr>
            <p:nvPr/>
          </p:nvSpPr>
          <p:spPr bwMode="auto">
            <a:xfrm>
              <a:off x="1753"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161" name="Text Box 250">
              <a:extLst>
                <a:ext uri="{FF2B5EF4-FFF2-40B4-BE49-F238E27FC236}">
                  <a16:creationId xmlns:a16="http://schemas.microsoft.com/office/drawing/2014/main" id="{07F519BD-E5C0-2249-8CD2-756F5AD9CCD5}"/>
                </a:ext>
              </a:extLst>
            </p:cNvPr>
            <p:cNvSpPr txBox="1">
              <a:spLocks noChangeArrowheads="1"/>
            </p:cNvSpPr>
            <p:nvPr/>
          </p:nvSpPr>
          <p:spPr bwMode="auto">
            <a:xfrm>
              <a:off x="1860"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5</a:t>
              </a:r>
            </a:p>
          </p:txBody>
        </p:sp>
        <p:sp>
          <p:nvSpPr>
            <p:cNvPr id="162" name="Text Box 251">
              <a:extLst>
                <a:ext uri="{FF2B5EF4-FFF2-40B4-BE49-F238E27FC236}">
                  <a16:creationId xmlns:a16="http://schemas.microsoft.com/office/drawing/2014/main" id="{FBFD58ED-3A10-E34A-9799-9B64D9E9F200}"/>
                </a:ext>
              </a:extLst>
            </p:cNvPr>
            <p:cNvSpPr txBox="1">
              <a:spLocks noChangeArrowheads="1"/>
            </p:cNvSpPr>
            <p:nvPr/>
          </p:nvSpPr>
          <p:spPr bwMode="auto">
            <a:xfrm>
              <a:off x="1967" y="2896"/>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B</a:t>
              </a:r>
            </a:p>
          </p:txBody>
        </p:sp>
        <p:sp>
          <p:nvSpPr>
            <p:cNvPr id="163" name="Text Box 252">
              <a:extLst>
                <a:ext uri="{FF2B5EF4-FFF2-40B4-BE49-F238E27FC236}">
                  <a16:creationId xmlns:a16="http://schemas.microsoft.com/office/drawing/2014/main" id="{6E3F0467-41BA-4549-A84A-DA089C2A039B}"/>
                </a:ext>
              </a:extLst>
            </p:cNvPr>
            <p:cNvSpPr txBox="1">
              <a:spLocks noChangeArrowheads="1"/>
            </p:cNvSpPr>
            <p:nvPr/>
          </p:nvSpPr>
          <p:spPr bwMode="auto">
            <a:xfrm>
              <a:off x="2074"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5</a:t>
              </a:r>
            </a:p>
          </p:txBody>
        </p:sp>
        <p:sp>
          <p:nvSpPr>
            <p:cNvPr id="164" name="Text Box 253">
              <a:extLst>
                <a:ext uri="{FF2B5EF4-FFF2-40B4-BE49-F238E27FC236}">
                  <a16:creationId xmlns:a16="http://schemas.microsoft.com/office/drawing/2014/main" id="{72998D13-F966-6745-A557-E91227A83F61}"/>
                </a:ext>
              </a:extLst>
            </p:cNvPr>
            <p:cNvSpPr txBox="1">
              <a:spLocks noChangeArrowheads="1"/>
            </p:cNvSpPr>
            <p:nvPr/>
          </p:nvSpPr>
          <p:spPr bwMode="auto">
            <a:xfrm>
              <a:off x="2181"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2</a:t>
              </a:r>
            </a:p>
          </p:txBody>
        </p:sp>
        <p:sp>
          <p:nvSpPr>
            <p:cNvPr id="165" name="Text Box 254">
              <a:extLst>
                <a:ext uri="{FF2B5EF4-FFF2-40B4-BE49-F238E27FC236}">
                  <a16:creationId xmlns:a16="http://schemas.microsoft.com/office/drawing/2014/main" id="{A89C28FF-3A4C-E84A-B2E8-36F78734717A}"/>
                </a:ext>
              </a:extLst>
            </p:cNvPr>
            <p:cNvSpPr txBox="1">
              <a:spLocks noChangeArrowheads="1"/>
            </p:cNvSpPr>
            <p:nvPr/>
          </p:nvSpPr>
          <p:spPr bwMode="auto">
            <a:xfrm>
              <a:off x="2288"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166" name="Text Box 255">
              <a:extLst>
                <a:ext uri="{FF2B5EF4-FFF2-40B4-BE49-F238E27FC236}">
                  <a16:creationId xmlns:a16="http://schemas.microsoft.com/office/drawing/2014/main" id="{EC78F683-D3C1-1E4E-BB41-A61402DE4EAB}"/>
                </a:ext>
              </a:extLst>
            </p:cNvPr>
            <p:cNvSpPr txBox="1">
              <a:spLocks noChangeArrowheads="1"/>
            </p:cNvSpPr>
            <p:nvPr/>
          </p:nvSpPr>
          <p:spPr bwMode="auto">
            <a:xfrm>
              <a:off x="2395"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167" name="Text Box 256">
              <a:extLst>
                <a:ext uri="{FF2B5EF4-FFF2-40B4-BE49-F238E27FC236}">
                  <a16:creationId xmlns:a16="http://schemas.microsoft.com/office/drawing/2014/main" id="{A102F65C-4AC7-8549-A730-5BCF1358EFD5}"/>
                </a:ext>
              </a:extLst>
            </p:cNvPr>
            <p:cNvSpPr txBox="1">
              <a:spLocks noChangeArrowheads="1"/>
            </p:cNvSpPr>
            <p:nvPr/>
          </p:nvSpPr>
          <p:spPr bwMode="auto">
            <a:xfrm>
              <a:off x="2502"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0</a:t>
              </a:r>
            </a:p>
          </p:txBody>
        </p:sp>
        <p:sp>
          <p:nvSpPr>
            <p:cNvPr id="168" name="Text Box 257">
              <a:extLst>
                <a:ext uri="{FF2B5EF4-FFF2-40B4-BE49-F238E27FC236}">
                  <a16:creationId xmlns:a16="http://schemas.microsoft.com/office/drawing/2014/main" id="{864A5150-B488-E249-A5B8-A5CE37DA7599}"/>
                </a:ext>
              </a:extLst>
            </p:cNvPr>
            <p:cNvSpPr txBox="1">
              <a:spLocks noChangeArrowheads="1"/>
            </p:cNvSpPr>
            <p:nvPr/>
          </p:nvSpPr>
          <p:spPr bwMode="auto">
            <a:xfrm>
              <a:off x="2609"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6</a:t>
              </a:r>
            </a:p>
          </p:txBody>
        </p:sp>
        <p:sp>
          <p:nvSpPr>
            <p:cNvPr id="169" name="Text Box 258">
              <a:extLst>
                <a:ext uri="{FF2B5EF4-FFF2-40B4-BE49-F238E27FC236}">
                  <a16:creationId xmlns:a16="http://schemas.microsoft.com/office/drawing/2014/main" id="{D2D022F3-9E37-6E4E-9CDE-72CE7631FB6C}"/>
                </a:ext>
              </a:extLst>
            </p:cNvPr>
            <p:cNvSpPr txBox="1">
              <a:spLocks noChangeArrowheads="1"/>
            </p:cNvSpPr>
            <p:nvPr/>
          </p:nvSpPr>
          <p:spPr bwMode="auto">
            <a:xfrm>
              <a:off x="2716"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70" name="Text Box 259">
              <a:extLst>
                <a:ext uri="{FF2B5EF4-FFF2-40B4-BE49-F238E27FC236}">
                  <a16:creationId xmlns:a16="http://schemas.microsoft.com/office/drawing/2014/main" id="{334FED51-8C4E-3842-88EE-A66FF31849A8}"/>
                </a:ext>
              </a:extLst>
            </p:cNvPr>
            <p:cNvSpPr txBox="1">
              <a:spLocks noChangeArrowheads="1"/>
            </p:cNvSpPr>
            <p:nvPr/>
          </p:nvSpPr>
          <p:spPr bwMode="auto">
            <a:xfrm>
              <a:off x="2823"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171" name="Text Box 260">
              <a:extLst>
                <a:ext uri="{FF2B5EF4-FFF2-40B4-BE49-F238E27FC236}">
                  <a16:creationId xmlns:a16="http://schemas.microsoft.com/office/drawing/2014/main" id="{39A52036-8ADD-F747-ABC0-E322AB0A9201}"/>
                </a:ext>
              </a:extLst>
            </p:cNvPr>
            <p:cNvSpPr txBox="1">
              <a:spLocks noChangeArrowheads="1"/>
            </p:cNvSpPr>
            <p:nvPr/>
          </p:nvSpPr>
          <p:spPr bwMode="auto">
            <a:xfrm>
              <a:off x="2930"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1</a:t>
              </a:r>
            </a:p>
          </p:txBody>
        </p:sp>
        <p:sp>
          <p:nvSpPr>
            <p:cNvPr id="172" name="Text Box 261">
              <a:extLst>
                <a:ext uri="{FF2B5EF4-FFF2-40B4-BE49-F238E27FC236}">
                  <a16:creationId xmlns:a16="http://schemas.microsoft.com/office/drawing/2014/main" id="{A12948BF-3E8D-CD48-BB16-339A50086DCF}"/>
                </a:ext>
              </a:extLst>
            </p:cNvPr>
            <p:cNvSpPr txBox="1">
              <a:spLocks noChangeArrowheads="1"/>
            </p:cNvSpPr>
            <p:nvPr/>
          </p:nvSpPr>
          <p:spPr bwMode="auto">
            <a:xfrm>
              <a:off x="3037"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73" name="Text Box 262">
              <a:extLst>
                <a:ext uri="{FF2B5EF4-FFF2-40B4-BE49-F238E27FC236}">
                  <a16:creationId xmlns:a16="http://schemas.microsoft.com/office/drawing/2014/main" id="{107F5B9F-1CD6-814E-A935-6775BC54628A}"/>
                </a:ext>
              </a:extLst>
            </p:cNvPr>
            <p:cNvSpPr txBox="1">
              <a:spLocks noChangeArrowheads="1"/>
            </p:cNvSpPr>
            <p:nvPr/>
          </p:nvSpPr>
          <p:spPr bwMode="auto">
            <a:xfrm>
              <a:off x="3144" y="2896"/>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A</a:t>
              </a:r>
            </a:p>
          </p:txBody>
        </p:sp>
        <p:sp>
          <p:nvSpPr>
            <p:cNvPr id="174" name="Text Box 263">
              <a:extLst>
                <a:ext uri="{FF2B5EF4-FFF2-40B4-BE49-F238E27FC236}">
                  <a16:creationId xmlns:a16="http://schemas.microsoft.com/office/drawing/2014/main" id="{8C2B062D-10F3-BC42-B6E5-2A16F51E57BC}"/>
                </a:ext>
              </a:extLst>
            </p:cNvPr>
            <p:cNvSpPr txBox="1">
              <a:spLocks noChangeArrowheads="1"/>
            </p:cNvSpPr>
            <p:nvPr/>
          </p:nvSpPr>
          <p:spPr bwMode="auto">
            <a:xfrm>
              <a:off x="3251"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9</a:t>
              </a:r>
            </a:p>
          </p:txBody>
        </p:sp>
        <p:sp>
          <p:nvSpPr>
            <p:cNvPr id="175" name="Text Box 264">
              <a:extLst>
                <a:ext uri="{FF2B5EF4-FFF2-40B4-BE49-F238E27FC236}">
                  <a16:creationId xmlns:a16="http://schemas.microsoft.com/office/drawing/2014/main" id="{6D473D04-2ABF-B74D-994A-BCD629FC9001}"/>
                </a:ext>
              </a:extLst>
            </p:cNvPr>
            <p:cNvSpPr txBox="1">
              <a:spLocks noChangeArrowheads="1"/>
            </p:cNvSpPr>
            <p:nvPr/>
          </p:nvSpPr>
          <p:spPr bwMode="auto">
            <a:xfrm>
              <a:off x="3358"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76" name="Text Box 265">
              <a:extLst>
                <a:ext uri="{FF2B5EF4-FFF2-40B4-BE49-F238E27FC236}">
                  <a16:creationId xmlns:a16="http://schemas.microsoft.com/office/drawing/2014/main" id="{30ACEA1E-E8D7-4840-835C-FD68C0D3D05D}"/>
                </a:ext>
              </a:extLst>
            </p:cNvPr>
            <p:cNvSpPr txBox="1">
              <a:spLocks noChangeArrowheads="1"/>
            </p:cNvSpPr>
            <p:nvPr/>
          </p:nvSpPr>
          <p:spPr bwMode="auto">
            <a:xfrm>
              <a:off x="3465"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4</a:t>
              </a:r>
            </a:p>
          </p:txBody>
        </p:sp>
        <p:sp>
          <p:nvSpPr>
            <p:cNvPr id="177" name="Text Box 266">
              <a:extLst>
                <a:ext uri="{FF2B5EF4-FFF2-40B4-BE49-F238E27FC236}">
                  <a16:creationId xmlns:a16="http://schemas.microsoft.com/office/drawing/2014/main" id="{CAE60B1A-1CA7-5C48-9E1B-B0685B0F81FB}"/>
                </a:ext>
              </a:extLst>
            </p:cNvPr>
            <p:cNvSpPr txBox="1">
              <a:spLocks noChangeArrowheads="1"/>
            </p:cNvSpPr>
            <p:nvPr/>
          </p:nvSpPr>
          <p:spPr bwMode="auto">
            <a:xfrm>
              <a:off x="3572"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178" name="Text Box 267">
              <a:extLst>
                <a:ext uri="{FF2B5EF4-FFF2-40B4-BE49-F238E27FC236}">
                  <a16:creationId xmlns:a16="http://schemas.microsoft.com/office/drawing/2014/main" id="{C1829A82-C57A-F841-BE22-DBF25D8D6F53}"/>
                </a:ext>
              </a:extLst>
            </p:cNvPr>
            <p:cNvSpPr txBox="1">
              <a:spLocks noChangeArrowheads="1"/>
            </p:cNvSpPr>
            <p:nvPr/>
          </p:nvSpPr>
          <p:spPr bwMode="auto">
            <a:xfrm>
              <a:off x="3679"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79" name="Text Box 268">
              <a:extLst>
                <a:ext uri="{FF2B5EF4-FFF2-40B4-BE49-F238E27FC236}">
                  <a16:creationId xmlns:a16="http://schemas.microsoft.com/office/drawing/2014/main" id="{2630436E-7353-994F-8C16-270C11179FA3}"/>
                </a:ext>
              </a:extLst>
            </p:cNvPr>
            <p:cNvSpPr txBox="1">
              <a:spLocks noChangeArrowheads="1"/>
            </p:cNvSpPr>
            <p:nvPr/>
          </p:nvSpPr>
          <p:spPr bwMode="auto">
            <a:xfrm>
              <a:off x="3786"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80" name="Text Box 269">
              <a:extLst>
                <a:ext uri="{FF2B5EF4-FFF2-40B4-BE49-F238E27FC236}">
                  <a16:creationId xmlns:a16="http://schemas.microsoft.com/office/drawing/2014/main" id="{AB6B6C5C-30D3-4C42-9E3F-96CE2E8F40BF}"/>
                </a:ext>
              </a:extLst>
            </p:cNvPr>
            <p:cNvSpPr txBox="1">
              <a:spLocks noChangeArrowheads="1"/>
            </p:cNvSpPr>
            <p:nvPr/>
          </p:nvSpPr>
          <p:spPr bwMode="auto">
            <a:xfrm>
              <a:off x="3893"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181" name="Text Box 270">
              <a:extLst>
                <a:ext uri="{FF2B5EF4-FFF2-40B4-BE49-F238E27FC236}">
                  <a16:creationId xmlns:a16="http://schemas.microsoft.com/office/drawing/2014/main" id="{DD5C4FE2-282B-ED4A-BFDF-1B1357A13801}"/>
                </a:ext>
              </a:extLst>
            </p:cNvPr>
            <p:cNvSpPr txBox="1">
              <a:spLocks noChangeArrowheads="1"/>
            </p:cNvSpPr>
            <p:nvPr/>
          </p:nvSpPr>
          <p:spPr bwMode="auto">
            <a:xfrm>
              <a:off x="4000"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182" name="Text Box 271">
              <a:extLst>
                <a:ext uri="{FF2B5EF4-FFF2-40B4-BE49-F238E27FC236}">
                  <a16:creationId xmlns:a16="http://schemas.microsoft.com/office/drawing/2014/main" id="{5F072444-0C25-5C44-B400-809BD08A507F}"/>
                </a:ext>
              </a:extLst>
            </p:cNvPr>
            <p:cNvSpPr txBox="1">
              <a:spLocks noChangeArrowheads="1"/>
            </p:cNvSpPr>
            <p:nvPr/>
          </p:nvSpPr>
          <p:spPr bwMode="auto">
            <a:xfrm>
              <a:off x="4107"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83" name="Text Box 272">
              <a:extLst>
                <a:ext uri="{FF2B5EF4-FFF2-40B4-BE49-F238E27FC236}">
                  <a16:creationId xmlns:a16="http://schemas.microsoft.com/office/drawing/2014/main" id="{3FE6E753-AF89-D944-9141-E042609F8332}"/>
                </a:ext>
              </a:extLst>
            </p:cNvPr>
            <p:cNvSpPr txBox="1">
              <a:spLocks noChangeArrowheads="1"/>
            </p:cNvSpPr>
            <p:nvPr/>
          </p:nvSpPr>
          <p:spPr bwMode="auto">
            <a:xfrm>
              <a:off x="4214"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4</a:t>
              </a:r>
            </a:p>
          </p:txBody>
        </p:sp>
        <p:sp>
          <p:nvSpPr>
            <p:cNvPr id="184" name="Text Box 273">
              <a:extLst>
                <a:ext uri="{FF2B5EF4-FFF2-40B4-BE49-F238E27FC236}">
                  <a16:creationId xmlns:a16="http://schemas.microsoft.com/office/drawing/2014/main" id="{56335298-1250-8243-AD6D-C26FD786F36F}"/>
                </a:ext>
              </a:extLst>
            </p:cNvPr>
            <p:cNvSpPr txBox="1">
              <a:spLocks noChangeArrowheads="1"/>
            </p:cNvSpPr>
            <p:nvPr/>
          </p:nvSpPr>
          <p:spPr bwMode="auto">
            <a:xfrm>
              <a:off x="4320" y="2896"/>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85" name="Text Box 274">
              <a:extLst>
                <a:ext uri="{FF2B5EF4-FFF2-40B4-BE49-F238E27FC236}">
                  <a16:creationId xmlns:a16="http://schemas.microsoft.com/office/drawing/2014/main" id="{9DE6BFFF-86EB-D444-B608-E505458CD7E5}"/>
                </a:ext>
              </a:extLst>
            </p:cNvPr>
            <p:cNvSpPr txBox="1">
              <a:spLocks noChangeArrowheads="1"/>
            </p:cNvSpPr>
            <p:nvPr/>
          </p:nvSpPr>
          <p:spPr bwMode="auto">
            <a:xfrm>
              <a:off x="576" y="3072"/>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A</a:t>
              </a:r>
            </a:p>
          </p:txBody>
        </p:sp>
        <p:sp>
          <p:nvSpPr>
            <p:cNvPr id="186" name="Text Box 275">
              <a:extLst>
                <a:ext uri="{FF2B5EF4-FFF2-40B4-BE49-F238E27FC236}">
                  <a16:creationId xmlns:a16="http://schemas.microsoft.com/office/drawing/2014/main" id="{DB905278-6E17-DE46-829C-96B5C07E8C38}"/>
                </a:ext>
              </a:extLst>
            </p:cNvPr>
            <p:cNvSpPr txBox="1">
              <a:spLocks noChangeArrowheads="1"/>
            </p:cNvSpPr>
            <p:nvPr/>
          </p:nvSpPr>
          <p:spPr bwMode="auto">
            <a:xfrm>
              <a:off x="683" y="307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87" name="Text Box 276">
              <a:extLst>
                <a:ext uri="{FF2B5EF4-FFF2-40B4-BE49-F238E27FC236}">
                  <a16:creationId xmlns:a16="http://schemas.microsoft.com/office/drawing/2014/main" id="{1850CD15-5279-F44A-8A82-9D769595989B}"/>
                </a:ext>
              </a:extLst>
            </p:cNvPr>
            <p:cNvSpPr txBox="1">
              <a:spLocks noChangeArrowheads="1"/>
            </p:cNvSpPr>
            <p:nvPr/>
          </p:nvSpPr>
          <p:spPr bwMode="auto">
            <a:xfrm>
              <a:off x="790" y="307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3</a:t>
              </a:r>
            </a:p>
          </p:txBody>
        </p:sp>
        <p:sp>
          <p:nvSpPr>
            <p:cNvPr id="188" name="Text Box 277">
              <a:extLst>
                <a:ext uri="{FF2B5EF4-FFF2-40B4-BE49-F238E27FC236}">
                  <a16:creationId xmlns:a16="http://schemas.microsoft.com/office/drawing/2014/main" id="{8C6FB188-8EC3-8D47-AB05-CF1588639930}"/>
                </a:ext>
              </a:extLst>
            </p:cNvPr>
            <p:cNvSpPr txBox="1">
              <a:spLocks noChangeArrowheads="1"/>
            </p:cNvSpPr>
            <p:nvPr/>
          </p:nvSpPr>
          <p:spPr bwMode="auto">
            <a:xfrm>
              <a:off x="897" y="307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4</a:t>
              </a:r>
            </a:p>
          </p:txBody>
        </p:sp>
        <p:sp>
          <p:nvSpPr>
            <p:cNvPr id="189" name="Text Box 278">
              <a:extLst>
                <a:ext uri="{FF2B5EF4-FFF2-40B4-BE49-F238E27FC236}">
                  <a16:creationId xmlns:a16="http://schemas.microsoft.com/office/drawing/2014/main" id="{E018E95D-04BD-1746-B7E8-0C52528BB292}"/>
                </a:ext>
              </a:extLst>
            </p:cNvPr>
            <p:cNvSpPr txBox="1">
              <a:spLocks noChangeArrowheads="1"/>
            </p:cNvSpPr>
            <p:nvPr/>
          </p:nvSpPr>
          <p:spPr bwMode="auto">
            <a:xfrm>
              <a:off x="1004" y="307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90" name="Text Box 279">
              <a:extLst>
                <a:ext uri="{FF2B5EF4-FFF2-40B4-BE49-F238E27FC236}">
                  <a16:creationId xmlns:a16="http://schemas.microsoft.com/office/drawing/2014/main" id="{99C77FE3-9B89-5A41-A4DF-263B4B4547EE}"/>
                </a:ext>
              </a:extLst>
            </p:cNvPr>
            <p:cNvSpPr txBox="1">
              <a:spLocks noChangeArrowheads="1"/>
            </p:cNvSpPr>
            <p:nvPr/>
          </p:nvSpPr>
          <p:spPr bwMode="auto">
            <a:xfrm>
              <a:off x="1111" y="307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4</a:t>
              </a:r>
            </a:p>
          </p:txBody>
        </p:sp>
        <p:sp>
          <p:nvSpPr>
            <p:cNvPr id="191" name="Text Box 280">
              <a:extLst>
                <a:ext uri="{FF2B5EF4-FFF2-40B4-BE49-F238E27FC236}">
                  <a16:creationId xmlns:a16="http://schemas.microsoft.com/office/drawing/2014/main" id="{76015F59-63A8-1148-8D22-EC21056489DA}"/>
                </a:ext>
              </a:extLst>
            </p:cNvPr>
            <p:cNvSpPr txBox="1">
              <a:spLocks noChangeArrowheads="1"/>
            </p:cNvSpPr>
            <p:nvPr/>
          </p:nvSpPr>
          <p:spPr bwMode="auto">
            <a:xfrm>
              <a:off x="1218" y="307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192" name="Text Box 281">
              <a:extLst>
                <a:ext uri="{FF2B5EF4-FFF2-40B4-BE49-F238E27FC236}">
                  <a16:creationId xmlns:a16="http://schemas.microsoft.com/office/drawing/2014/main" id="{34275C5A-365C-AA44-959A-107B63AF443D}"/>
                </a:ext>
              </a:extLst>
            </p:cNvPr>
            <p:cNvSpPr txBox="1">
              <a:spLocks noChangeArrowheads="1"/>
            </p:cNvSpPr>
            <p:nvPr/>
          </p:nvSpPr>
          <p:spPr bwMode="auto">
            <a:xfrm>
              <a:off x="1325" y="307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93" name="Text Box 282">
              <a:extLst>
                <a:ext uri="{FF2B5EF4-FFF2-40B4-BE49-F238E27FC236}">
                  <a16:creationId xmlns:a16="http://schemas.microsoft.com/office/drawing/2014/main" id="{7793411F-153C-214B-A5F9-1ED8CB27A0B3}"/>
                </a:ext>
              </a:extLst>
            </p:cNvPr>
            <p:cNvSpPr txBox="1">
              <a:spLocks noChangeArrowheads="1"/>
            </p:cNvSpPr>
            <p:nvPr/>
          </p:nvSpPr>
          <p:spPr bwMode="auto">
            <a:xfrm>
              <a:off x="1432" y="307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4</a:t>
              </a:r>
            </a:p>
          </p:txBody>
        </p:sp>
        <p:sp>
          <p:nvSpPr>
            <p:cNvPr id="194" name="Text Box 283">
              <a:extLst>
                <a:ext uri="{FF2B5EF4-FFF2-40B4-BE49-F238E27FC236}">
                  <a16:creationId xmlns:a16="http://schemas.microsoft.com/office/drawing/2014/main" id="{F067AF90-BE3A-5C4B-92BF-EACF3DA6EDD1}"/>
                </a:ext>
              </a:extLst>
            </p:cNvPr>
            <p:cNvSpPr txBox="1">
              <a:spLocks noChangeArrowheads="1"/>
            </p:cNvSpPr>
            <p:nvPr/>
          </p:nvSpPr>
          <p:spPr bwMode="auto">
            <a:xfrm>
              <a:off x="1539" y="3072"/>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A</a:t>
              </a:r>
            </a:p>
          </p:txBody>
        </p:sp>
        <p:sp>
          <p:nvSpPr>
            <p:cNvPr id="195" name="Text Box 284">
              <a:extLst>
                <a:ext uri="{FF2B5EF4-FFF2-40B4-BE49-F238E27FC236}">
                  <a16:creationId xmlns:a16="http://schemas.microsoft.com/office/drawing/2014/main" id="{964D44AC-D4DF-F94D-8654-50EFED820E72}"/>
                </a:ext>
              </a:extLst>
            </p:cNvPr>
            <p:cNvSpPr txBox="1">
              <a:spLocks noChangeArrowheads="1"/>
            </p:cNvSpPr>
            <p:nvPr/>
          </p:nvSpPr>
          <p:spPr bwMode="auto">
            <a:xfrm>
              <a:off x="1646" y="307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196" name="Text Box 285">
              <a:extLst>
                <a:ext uri="{FF2B5EF4-FFF2-40B4-BE49-F238E27FC236}">
                  <a16:creationId xmlns:a16="http://schemas.microsoft.com/office/drawing/2014/main" id="{A5A23007-95BF-5D40-824E-AFB348FB92B1}"/>
                </a:ext>
              </a:extLst>
            </p:cNvPr>
            <p:cNvSpPr txBox="1">
              <a:spLocks noChangeArrowheads="1"/>
            </p:cNvSpPr>
            <p:nvPr/>
          </p:nvSpPr>
          <p:spPr bwMode="auto">
            <a:xfrm>
              <a:off x="1752" y="307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1</a:t>
              </a:r>
            </a:p>
          </p:txBody>
        </p:sp>
        <p:sp>
          <p:nvSpPr>
            <p:cNvPr id="197" name="Text Box 286">
              <a:extLst>
                <a:ext uri="{FF2B5EF4-FFF2-40B4-BE49-F238E27FC236}">
                  <a16:creationId xmlns:a16="http://schemas.microsoft.com/office/drawing/2014/main" id="{F164332F-757A-3D48-9F9D-EE8D663CF96B}"/>
                </a:ext>
              </a:extLst>
            </p:cNvPr>
            <p:cNvSpPr txBox="1">
              <a:spLocks noChangeArrowheads="1"/>
            </p:cNvSpPr>
            <p:nvPr/>
          </p:nvSpPr>
          <p:spPr bwMode="auto">
            <a:xfrm>
              <a:off x="1859" y="307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6</a:t>
              </a:r>
            </a:p>
          </p:txBody>
        </p:sp>
        <p:sp>
          <p:nvSpPr>
            <p:cNvPr id="198" name="Text Box 287">
              <a:extLst>
                <a:ext uri="{FF2B5EF4-FFF2-40B4-BE49-F238E27FC236}">
                  <a16:creationId xmlns:a16="http://schemas.microsoft.com/office/drawing/2014/main" id="{CB7A61F4-9B69-054D-8B36-E767207D8B6F}"/>
                </a:ext>
              </a:extLst>
            </p:cNvPr>
            <p:cNvSpPr txBox="1">
              <a:spLocks noChangeArrowheads="1"/>
            </p:cNvSpPr>
            <p:nvPr/>
          </p:nvSpPr>
          <p:spPr bwMode="auto">
            <a:xfrm>
              <a:off x="1966" y="307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1</a:t>
              </a:r>
            </a:p>
          </p:txBody>
        </p:sp>
        <p:sp>
          <p:nvSpPr>
            <p:cNvPr id="199" name="Text Box 288">
              <a:extLst>
                <a:ext uri="{FF2B5EF4-FFF2-40B4-BE49-F238E27FC236}">
                  <a16:creationId xmlns:a16="http://schemas.microsoft.com/office/drawing/2014/main" id="{151E2CC5-2F59-9C48-9A2C-52FFF7FF9DCC}"/>
                </a:ext>
              </a:extLst>
            </p:cNvPr>
            <p:cNvSpPr txBox="1">
              <a:spLocks noChangeArrowheads="1"/>
            </p:cNvSpPr>
            <p:nvPr/>
          </p:nvSpPr>
          <p:spPr bwMode="auto">
            <a:xfrm>
              <a:off x="2073" y="307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a:t>
              </a:r>
            </a:p>
          </p:txBody>
        </p:sp>
        <p:sp>
          <p:nvSpPr>
            <p:cNvPr id="200" name="Text Box 289">
              <a:extLst>
                <a:ext uri="{FF2B5EF4-FFF2-40B4-BE49-F238E27FC236}">
                  <a16:creationId xmlns:a16="http://schemas.microsoft.com/office/drawing/2014/main" id="{4E8F8266-C630-3C44-9AEB-9CC4C4B1AA2A}"/>
                </a:ext>
              </a:extLst>
            </p:cNvPr>
            <p:cNvSpPr txBox="1">
              <a:spLocks noChangeArrowheads="1"/>
            </p:cNvSpPr>
            <p:nvPr/>
          </p:nvSpPr>
          <p:spPr bwMode="auto">
            <a:xfrm>
              <a:off x="2180" y="307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201" name="Text Box 290">
              <a:extLst>
                <a:ext uri="{FF2B5EF4-FFF2-40B4-BE49-F238E27FC236}">
                  <a16:creationId xmlns:a16="http://schemas.microsoft.com/office/drawing/2014/main" id="{9C508FE6-227D-3547-A928-75123757EFF9}"/>
                </a:ext>
              </a:extLst>
            </p:cNvPr>
            <p:cNvSpPr txBox="1">
              <a:spLocks noChangeArrowheads="1"/>
            </p:cNvSpPr>
            <p:nvPr/>
          </p:nvSpPr>
          <p:spPr bwMode="auto">
            <a:xfrm>
              <a:off x="2287" y="307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1</a:t>
              </a:r>
            </a:p>
          </p:txBody>
        </p:sp>
        <p:sp>
          <p:nvSpPr>
            <p:cNvPr id="202" name="Text Box 291">
              <a:extLst>
                <a:ext uri="{FF2B5EF4-FFF2-40B4-BE49-F238E27FC236}">
                  <a16:creationId xmlns:a16="http://schemas.microsoft.com/office/drawing/2014/main" id="{5D1118B6-4FEA-9D4E-9D73-1A2AB6A36528}"/>
                </a:ext>
              </a:extLst>
            </p:cNvPr>
            <p:cNvSpPr txBox="1">
              <a:spLocks noChangeArrowheads="1"/>
            </p:cNvSpPr>
            <p:nvPr/>
          </p:nvSpPr>
          <p:spPr bwMode="auto">
            <a:xfrm>
              <a:off x="2394" y="307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203" name="Text Box 292">
              <a:extLst>
                <a:ext uri="{FF2B5EF4-FFF2-40B4-BE49-F238E27FC236}">
                  <a16:creationId xmlns:a16="http://schemas.microsoft.com/office/drawing/2014/main" id="{CE12DEDC-F7C2-EE41-B4AD-75850E52AF71}"/>
                </a:ext>
              </a:extLst>
            </p:cNvPr>
            <p:cNvSpPr txBox="1">
              <a:spLocks noChangeArrowheads="1"/>
            </p:cNvSpPr>
            <p:nvPr/>
          </p:nvSpPr>
          <p:spPr bwMode="auto">
            <a:xfrm>
              <a:off x="2501" y="307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8</a:t>
              </a:r>
            </a:p>
          </p:txBody>
        </p:sp>
        <p:sp>
          <p:nvSpPr>
            <p:cNvPr id="204" name="Text Box 293">
              <a:extLst>
                <a:ext uri="{FF2B5EF4-FFF2-40B4-BE49-F238E27FC236}">
                  <a16:creationId xmlns:a16="http://schemas.microsoft.com/office/drawing/2014/main" id="{F075DC1E-C2C2-0A43-A389-1D8067BBFF24}"/>
                </a:ext>
              </a:extLst>
            </p:cNvPr>
            <p:cNvSpPr txBox="1">
              <a:spLocks noChangeArrowheads="1"/>
            </p:cNvSpPr>
            <p:nvPr/>
          </p:nvSpPr>
          <p:spPr bwMode="auto">
            <a:xfrm>
              <a:off x="2608" y="307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205" name="Text Box 294">
              <a:extLst>
                <a:ext uri="{FF2B5EF4-FFF2-40B4-BE49-F238E27FC236}">
                  <a16:creationId xmlns:a16="http://schemas.microsoft.com/office/drawing/2014/main" id="{E51A681A-011B-4943-8BBF-D97644B51432}"/>
                </a:ext>
              </a:extLst>
            </p:cNvPr>
            <p:cNvSpPr txBox="1">
              <a:spLocks noChangeArrowheads="1"/>
            </p:cNvSpPr>
            <p:nvPr/>
          </p:nvSpPr>
          <p:spPr bwMode="auto">
            <a:xfrm>
              <a:off x="2715" y="3072"/>
              <a:ext cx="144" cy="208"/>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dirty="0">
                  <a:ln>
                    <a:noFill/>
                  </a:ln>
                  <a:solidFill>
                    <a:srgbClr val="000000"/>
                  </a:solidFill>
                  <a:effectLst/>
                  <a:uLnTx/>
                  <a:uFillTx/>
                  <a:latin typeface="Courier New" pitchFamily="1" charset="0"/>
                  <a:ea typeface="+mn-ea"/>
                  <a:cs typeface="+mn-cs"/>
                </a:rPr>
                <a:t>A</a:t>
              </a:r>
            </a:p>
          </p:txBody>
        </p:sp>
        <p:sp>
          <p:nvSpPr>
            <p:cNvPr id="206" name="Text Box 295">
              <a:extLst>
                <a:ext uri="{FF2B5EF4-FFF2-40B4-BE49-F238E27FC236}">
                  <a16:creationId xmlns:a16="http://schemas.microsoft.com/office/drawing/2014/main" id="{CD16CB01-B765-3344-B182-A628C79201BD}"/>
                </a:ext>
              </a:extLst>
            </p:cNvPr>
            <p:cNvSpPr txBox="1">
              <a:spLocks noChangeArrowheads="1"/>
            </p:cNvSpPr>
            <p:nvPr/>
          </p:nvSpPr>
          <p:spPr bwMode="auto">
            <a:xfrm>
              <a:off x="2822" y="307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sp>
          <p:nvSpPr>
            <p:cNvPr id="207" name="Text Box 296">
              <a:extLst>
                <a:ext uri="{FF2B5EF4-FFF2-40B4-BE49-F238E27FC236}">
                  <a16:creationId xmlns:a16="http://schemas.microsoft.com/office/drawing/2014/main" id="{4F226B3C-F006-104F-9A52-91F1B8228D36}"/>
                </a:ext>
              </a:extLst>
            </p:cNvPr>
            <p:cNvSpPr txBox="1">
              <a:spLocks noChangeArrowheads="1"/>
            </p:cNvSpPr>
            <p:nvPr/>
          </p:nvSpPr>
          <p:spPr bwMode="auto">
            <a:xfrm>
              <a:off x="2928" y="3072"/>
              <a:ext cx="144" cy="264"/>
            </a:xfrm>
            <a:prstGeom prst="rect">
              <a:avLst/>
            </a:prstGeom>
            <a:noFill/>
            <a:ln w="9525">
              <a:noFill/>
              <a:miter lim="800000"/>
              <a:headEnd/>
              <a:tailEnd/>
            </a:ln>
          </p:spPr>
          <p:txBody>
            <a:bodyPr>
              <a:prstTxWarp prst="textNoShape">
                <a:avLst/>
              </a:prstTxWarp>
              <a:spAutoFit/>
            </a:bodyPr>
            <a:lstStyle/>
            <a:p>
              <a:pPr marL="0" marR="0" lvl="0" indent="0" algn="l" defTabSz="1007943" rtl="0" eaLnBrk="0" fontAlgn="base" latinLnBrk="0" hangingPunct="0">
                <a:lnSpc>
                  <a:spcPct val="100000"/>
                </a:lnSpc>
                <a:spcBef>
                  <a:spcPct val="50000"/>
                </a:spcBef>
                <a:spcAft>
                  <a:spcPct val="0"/>
                </a:spcAft>
                <a:buClrTx/>
                <a:buSzTx/>
                <a:buFont typeface="Times New Roman" charset="0"/>
                <a:buNone/>
                <a:tabLst/>
                <a:defRPr/>
              </a:pPr>
              <a:r>
                <a:rPr kumimoji="0" lang="en-US" sz="2400" b="1" i="0" u="none" strike="noStrike" kern="1200" cap="none" spc="0" normalizeH="0" baseline="0" noProof="0">
                  <a:ln>
                    <a:noFill/>
                  </a:ln>
                  <a:solidFill>
                    <a:srgbClr val="000000"/>
                  </a:solidFill>
                  <a:effectLst/>
                  <a:uLnTx/>
                  <a:uFillTx/>
                  <a:latin typeface="Courier New" pitchFamily="1" charset="0"/>
                  <a:ea typeface="+mn-ea"/>
                  <a:cs typeface="+mn-cs"/>
                </a:rPr>
                <a:t>;</a:t>
              </a:r>
            </a:p>
          </p:txBody>
        </p:sp>
      </p:grpSp>
      <p:sp>
        <p:nvSpPr>
          <p:cNvPr id="208" name="Title Placeholder 1">
            <a:extLst>
              <a:ext uri="{FF2B5EF4-FFF2-40B4-BE49-F238E27FC236}">
                <a16:creationId xmlns:a16="http://schemas.microsoft.com/office/drawing/2014/main" id="{3AA27D0F-82E7-714E-AA03-2488A982A7EC}"/>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pPr marL="0" marR="0" lvl="0" indent="0" algn="ctr" defTabSz="457200" rtl="0" eaLnBrk="1" fontAlgn="base" latinLnBrk="0" hangingPunct="1">
              <a:lnSpc>
                <a:spcPct val="93000"/>
              </a:lnSpc>
              <a:spcBef>
                <a:spcPct val="0"/>
              </a:spcBef>
              <a:spcAft>
                <a:spcPct val="0"/>
              </a:spcAft>
              <a:buClr>
                <a:srgbClr val="000000"/>
              </a:buClr>
              <a:buSzPct val="100000"/>
              <a:buFont typeface="Times New Roman" charset="0"/>
              <a:buNone/>
              <a:tabLst/>
              <a:defRPr/>
            </a:pPr>
            <a:r>
              <a:rPr kumimoji="0" lang="en-US" sz="4600" b="0" i="0" u="none" strike="noStrike" kern="1200" cap="none" spc="0" normalizeH="0" baseline="0" noProof="0" dirty="0">
                <a:ln>
                  <a:noFill/>
                </a:ln>
                <a:solidFill>
                  <a:prstClr val="black"/>
                </a:solidFill>
                <a:effectLst/>
                <a:uLnTx/>
                <a:uFillTx/>
                <a:latin typeface="Calibri"/>
                <a:ea typeface="+mj-ea"/>
                <a:cs typeface="Calibri"/>
              </a:rPr>
              <a:t>What does this say?</a:t>
            </a:r>
            <a:endParaRPr kumimoji="0" lang="en-US" sz="4600" b="1" i="0" u="none" strike="noStrike" kern="1200" cap="none" spc="0" normalizeH="0" baseline="0" noProof="0" dirty="0">
              <a:ln>
                <a:noFill/>
              </a:ln>
              <a:solidFill>
                <a:prstClr val="black"/>
              </a:solidFill>
              <a:effectLst/>
              <a:uLnTx/>
              <a:uFillTx/>
              <a:latin typeface="Courier" charset="0"/>
              <a:ea typeface="Courier" charset="0"/>
              <a:cs typeface="Courier" charset="0"/>
            </a:endParaRPr>
          </a:p>
        </p:txBody>
      </p:sp>
      <p:sp>
        <p:nvSpPr>
          <p:cNvPr id="3" name="TextBox 2">
            <a:extLst>
              <a:ext uri="{FF2B5EF4-FFF2-40B4-BE49-F238E27FC236}">
                <a16:creationId xmlns:a16="http://schemas.microsoft.com/office/drawing/2014/main" id="{0B0CB754-5621-0F4E-B8BF-6E443CC10A7D}"/>
              </a:ext>
            </a:extLst>
          </p:cNvPr>
          <p:cNvSpPr txBox="1"/>
          <p:nvPr/>
        </p:nvSpPr>
        <p:spPr>
          <a:xfrm>
            <a:off x="2373312" y="5380037"/>
            <a:ext cx="5156348" cy="442237"/>
          </a:xfrm>
          <a:prstGeom prst="rect">
            <a:avLst/>
          </a:prstGeom>
          <a:noFill/>
        </p:spPr>
        <p:txBody>
          <a:bodyPr wrap="none" rtlCol="0">
            <a:spAutoFit/>
          </a:bodyPr>
          <a:lstStyle/>
          <a:p>
            <a:pPr marL="0" marR="0" lvl="0" indent="0" algn="l" defTabSz="457200" rtl="0" eaLnBrk="1" fontAlgn="base" latinLnBrk="0" hangingPunct="0">
              <a:lnSpc>
                <a:spcPct val="93000"/>
              </a:lnSpc>
              <a:spcBef>
                <a:spcPct val="0"/>
              </a:spcBef>
              <a:spcAft>
                <a:spcPct val="0"/>
              </a:spcAft>
              <a:buClr>
                <a:srgbClr val="000000"/>
              </a:buClr>
              <a:buSzPct val="100000"/>
              <a:buFont typeface="Times New Roman" charset="0"/>
              <a:buNone/>
              <a:tabLst/>
              <a:defRPr/>
            </a:pPr>
            <a:r>
              <a:rPr kumimoji="0" lang="en-US" sz="2400" b="0" i="0" u="none" strike="noStrike" kern="1200" cap="none" spc="0" normalizeH="0" baseline="0" noProof="0" dirty="0">
                <a:ln>
                  <a:noFill/>
                </a:ln>
                <a:solidFill>
                  <a:prstClr val="black"/>
                </a:solidFill>
                <a:effectLst/>
                <a:uLnTx/>
                <a:uFillTx/>
                <a:latin typeface="Times" pitchFamily="2" charset="0"/>
                <a:ea typeface="+mn-ea"/>
                <a:cs typeface="+mn-cs"/>
              </a:rPr>
              <a:t>Puzzle in Gold Bug by </a:t>
            </a:r>
            <a:r>
              <a:rPr kumimoji="0" lang="en-US" sz="2400" b="0" i="0" u="none" strike="noStrike" kern="1200" cap="none" spc="0" normalizeH="0" baseline="0" noProof="0" dirty="0">
                <a:ln>
                  <a:noFill/>
                </a:ln>
                <a:solidFill>
                  <a:srgbClr val="000000"/>
                </a:solidFill>
                <a:effectLst/>
                <a:uLnTx/>
                <a:uFillTx/>
                <a:latin typeface="Times" pitchFamily="2" charset="0"/>
                <a:ea typeface="+mn-ea"/>
                <a:cs typeface="+mn-cs"/>
              </a:rPr>
              <a:t>Edgar Allan Poe </a:t>
            </a:r>
            <a:endParaRPr kumimoji="0" lang="en-US" sz="2400" b="0" i="0" u="none" strike="noStrike" kern="1200" cap="none" spc="0" normalizeH="0" baseline="0" noProof="0" dirty="0">
              <a:ln>
                <a:noFill/>
              </a:ln>
              <a:solidFill>
                <a:prstClr val="black"/>
              </a:solidFill>
              <a:effectLst/>
              <a:uLnTx/>
              <a:uFillTx/>
              <a:latin typeface="Times" pitchFamily="2" charset="0"/>
              <a:ea typeface="+mn-ea"/>
              <a:cs typeface="+mn-cs"/>
            </a:endParaRPr>
          </a:p>
        </p:txBody>
      </p:sp>
    </p:spTree>
    <p:extLst>
      <p:ext uri="{BB962C8B-B14F-4D97-AF65-F5344CB8AC3E}">
        <p14:creationId xmlns:p14="http://schemas.microsoft.com/office/powerpoint/2010/main" val="187029448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F188118-AD4B-C24C-88A1-662DD22737D9}"/>
              </a:ext>
            </a:extLst>
          </p:cNvPr>
          <p:cNvPicPr>
            <a:picLocks noChangeAspect="1"/>
          </p:cNvPicPr>
          <p:nvPr/>
        </p:nvPicPr>
        <p:blipFill>
          <a:blip r:embed="rId2"/>
          <a:stretch>
            <a:fillRect/>
          </a:stretch>
        </p:blipFill>
        <p:spPr>
          <a:xfrm>
            <a:off x="925512" y="808037"/>
            <a:ext cx="8193657" cy="6248400"/>
          </a:xfrm>
          <a:prstGeom prst="rect">
            <a:avLst/>
          </a:prstGeom>
        </p:spPr>
      </p:pic>
      <p:sp>
        <p:nvSpPr>
          <p:cNvPr id="33" name="Title Placeholder 1">
            <a:extLst>
              <a:ext uri="{FF2B5EF4-FFF2-40B4-BE49-F238E27FC236}">
                <a16:creationId xmlns:a16="http://schemas.microsoft.com/office/drawing/2014/main" id="{F4AC11B6-9863-4545-B3C2-5681250DBE02}"/>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Letter Frequency</a:t>
            </a:r>
            <a:endParaRPr lang="en-US" sz="4600" dirty="0">
              <a:latin typeface="Courier" charset="0"/>
              <a:ea typeface="Courier" charset="0"/>
              <a:cs typeface="Courier" charset="0"/>
            </a:endParaRPr>
          </a:p>
        </p:txBody>
      </p:sp>
      <p:sp>
        <p:nvSpPr>
          <p:cNvPr id="7" name="TextBox 6">
            <a:extLst>
              <a:ext uri="{FF2B5EF4-FFF2-40B4-BE49-F238E27FC236}">
                <a16:creationId xmlns:a16="http://schemas.microsoft.com/office/drawing/2014/main" id="{AF34BE66-8F9B-7E45-8E4B-68DE74D288ED}"/>
              </a:ext>
            </a:extLst>
          </p:cNvPr>
          <p:cNvSpPr txBox="1"/>
          <p:nvPr/>
        </p:nvSpPr>
        <p:spPr>
          <a:xfrm>
            <a:off x="5573712" y="4389437"/>
            <a:ext cx="2852063" cy="865237"/>
          </a:xfrm>
          <a:prstGeom prst="rect">
            <a:avLst/>
          </a:prstGeom>
          <a:noFill/>
        </p:spPr>
        <p:txBody>
          <a:bodyPr wrap="none" rtlCol="0">
            <a:spAutoFit/>
          </a:bodyPr>
          <a:lstStyle/>
          <a:p>
            <a:r>
              <a:rPr lang="en-US" dirty="0"/>
              <a:t>By Peter </a:t>
            </a:r>
            <a:r>
              <a:rPr lang="en-US" dirty="0" err="1"/>
              <a:t>Norvig</a:t>
            </a:r>
            <a:endParaRPr lang="en-US" dirty="0"/>
          </a:p>
          <a:p>
            <a:r>
              <a:rPr lang="en-US" dirty="0"/>
              <a:t>Head of Google Research</a:t>
            </a:r>
          </a:p>
          <a:p>
            <a:r>
              <a:rPr lang="en-US" dirty="0"/>
              <a:t>Former CS221 Instructor</a:t>
            </a:r>
          </a:p>
        </p:txBody>
      </p:sp>
      <p:sp>
        <p:nvSpPr>
          <p:cNvPr id="35" name="TextBox 34">
            <a:extLst>
              <a:ext uri="{FF2B5EF4-FFF2-40B4-BE49-F238E27FC236}">
                <a16:creationId xmlns:a16="http://schemas.microsoft.com/office/drawing/2014/main" id="{D0048F9D-BA21-AB48-8047-44E89DE0EA02}"/>
              </a:ext>
            </a:extLst>
          </p:cNvPr>
          <p:cNvSpPr txBox="1"/>
          <p:nvPr/>
        </p:nvSpPr>
        <p:spPr>
          <a:xfrm>
            <a:off x="5573712" y="5456237"/>
            <a:ext cx="2903359" cy="349968"/>
          </a:xfrm>
          <a:prstGeom prst="rect">
            <a:avLst/>
          </a:prstGeom>
          <a:noFill/>
        </p:spPr>
        <p:txBody>
          <a:bodyPr wrap="none" rtlCol="0">
            <a:spAutoFit/>
          </a:bodyPr>
          <a:lstStyle/>
          <a:p>
            <a:r>
              <a:rPr lang="en-US" dirty="0"/>
              <a:t>Based on 3.8 trillion letters</a:t>
            </a:r>
          </a:p>
        </p:txBody>
      </p:sp>
    </p:spTree>
    <p:extLst>
      <p:ext uri="{BB962C8B-B14F-4D97-AF65-F5344CB8AC3E}">
        <p14:creationId xmlns:p14="http://schemas.microsoft.com/office/powerpoint/2010/main" val="40748163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102D2A-F055-AC4F-B75C-F6DE4AF5639B}"/>
              </a:ext>
            </a:extLst>
          </p:cNvPr>
          <p:cNvSpPr/>
          <p:nvPr/>
        </p:nvSpPr>
        <p:spPr bwMode="auto">
          <a:xfrm>
            <a:off x="8937396" y="6370637"/>
            <a:ext cx="1894116" cy="152400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a:ln>
                <a:noFill/>
              </a:ln>
              <a:solidFill>
                <a:schemeClr val="tx1"/>
              </a:solidFill>
              <a:effectLst/>
              <a:latin typeface="Times New Roman" pitchFamily="84" charset="0"/>
            </a:endParaRPr>
          </a:p>
        </p:txBody>
      </p:sp>
      <p:sp>
        <p:nvSpPr>
          <p:cNvPr id="98359" name="Text Box 55"/>
          <p:cNvSpPr txBox="1">
            <a:spLocks noChangeArrowheads="1"/>
          </p:cNvSpPr>
          <p:nvPr/>
        </p:nvSpPr>
        <p:spPr bwMode="auto">
          <a:xfrm>
            <a:off x="504507" y="1259945"/>
            <a:ext cx="9071610" cy="1558119"/>
          </a:xfrm>
          <a:prstGeom prst="rect">
            <a:avLst/>
          </a:prstGeom>
          <a:noFill/>
          <a:ln w="9525">
            <a:noFill/>
            <a:miter lim="800000"/>
            <a:headEnd/>
            <a:tailEnd/>
          </a:ln>
          <a:effectLst/>
        </p:spPr>
        <p:txBody>
          <a:bodyPr>
            <a:prstTxWarp prst="textNoShape">
              <a:avLst/>
            </a:prstTxWarp>
            <a:spAutoFit/>
          </a:bodyPr>
          <a:lstStyle/>
          <a:p>
            <a:pPr algn="just" defTabSz="1007943" eaLnBrk="0">
              <a:lnSpc>
                <a:spcPct val="90000"/>
              </a:lnSpc>
              <a:spcAft>
                <a:spcPct val="50000"/>
              </a:spcAft>
              <a:buClrTx/>
              <a:buSzTx/>
            </a:pPr>
            <a:r>
              <a:rPr lang="en-US" sz="2646" dirty="0">
                <a:solidFill>
                  <a:srgbClr val="000000"/>
                </a:solidFill>
                <a:latin typeface="Times New Roman" pitchFamily="1" charset="0"/>
              </a:rPr>
              <a:t>The basic idea behind the program to count letter frequencies is to use an array to keep track of how many times each letter appears.  As the program reads the text, it increments the array element that corresponds to each letter.</a:t>
            </a:r>
          </a:p>
        </p:txBody>
      </p:sp>
      <p:sp>
        <p:nvSpPr>
          <p:cNvPr id="98513" name="Line 209"/>
          <p:cNvSpPr>
            <a:spLocks noChangeShapeType="1"/>
          </p:cNvSpPr>
          <p:nvPr/>
        </p:nvSpPr>
        <p:spPr bwMode="auto">
          <a:xfrm flipH="1">
            <a:off x="686499" y="4126323"/>
            <a:ext cx="4059825" cy="1986165"/>
          </a:xfrm>
          <a:prstGeom prst="line">
            <a:avLst/>
          </a:prstGeom>
          <a:noFill/>
          <a:ln w="9525">
            <a:solidFill>
              <a:schemeClr val="tx1"/>
            </a:solidFill>
            <a:round/>
            <a:headEnd/>
            <a:tailEnd/>
          </a:ln>
          <a:effectLst/>
        </p:spPr>
        <p:txBody>
          <a:bodyP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8514" name="Line 210"/>
          <p:cNvSpPr>
            <a:spLocks noChangeShapeType="1"/>
          </p:cNvSpPr>
          <p:nvPr/>
        </p:nvSpPr>
        <p:spPr bwMode="auto">
          <a:xfrm>
            <a:off x="4746325" y="3286358"/>
            <a:ext cx="0" cy="839964"/>
          </a:xfrm>
          <a:prstGeom prst="line">
            <a:avLst/>
          </a:prstGeom>
          <a:noFill/>
          <a:ln w="9525">
            <a:solidFill>
              <a:schemeClr val="tx1"/>
            </a:solidFill>
            <a:round/>
            <a:headEnd/>
            <a:tailEnd/>
          </a:ln>
          <a:effectLst/>
        </p:spPr>
        <p:txBody>
          <a:bodyP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8515" name="Line 211"/>
          <p:cNvSpPr>
            <a:spLocks noChangeShapeType="1"/>
          </p:cNvSpPr>
          <p:nvPr/>
        </p:nvSpPr>
        <p:spPr bwMode="auto">
          <a:xfrm>
            <a:off x="5306301" y="3286358"/>
            <a:ext cx="0" cy="839964"/>
          </a:xfrm>
          <a:prstGeom prst="line">
            <a:avLst/>
          </a:prstGeom>
          <a:noFill/>
          <a:ln w="9525">
            <a:solidFill>
              <a:schemeClr val="tx1"/>
            </a:solidFill>
            <a:round/>
            <a:headEnd/>
            <a:tailEnd/>
          </a:ln>
          <a:effectLst/>
        </p:spPr>
        <p:txBody>
          <a:bodyP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8516" name="Line 212"/>
          <p:cNvSpPr>
            <a:spLocks noChangeShapeType="1"/>
          </p:cNvSpPr>
          <p:nvPr/>
        </p:nvSpPr>
        <p:spPr bwMode="auto">
          <a:xfrm>
            <a:off x="5306301" y="4126323"/>
            <a:ext cx="4059825" cy="1986165"/>
          </a:xfrm>
          <a:prstGeom prst="line">
            <a:avLst/>
          </a:prstGeom>
          <a:noFill/>
          <a:ln w="9525">
            <a:solidFill>
              <a:schemeClr val="tx1"/>
            </a:solidFill>
            <a:round/>
            <a:headEnd/>
            <a:tailEnd/>
          </a:ln>
          <a:effectLst/>
        </p:spPr>
        <p:txBody>
          <a:bodyP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8517" name="Rectangle 213"/>
          <p:cNvSpPr>
            <a:spLocks noChangeArrowheads="1"/>
          </p:cNvSpPr>
          <p:nvPr/>
        </p:nvSpPr>
        <p:spPr bwMode="auto">
          <a:xfrm>
            <a:off x="728497" y="6528970"/>
            <a:ext cx="32898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18" name="Text Box 214"/>
          <p:cNvSpPr txBox="1">
            <a:spLocks noChangeArrowheads="1"/>
          </p:cNvSpPr>
          <p:nvPr/>
        </p:nvSpPr>
        <p:spPr bwMode="auto">
          <a:xfrm>
            <a:off x="672500" y="6859705"/>
            <a:ext cx="440981"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0</a:t>
            </a:r>
          </a:p>
        </p:txBody>
      </p:sp>
      <p:sp>
        <p:nvSpPr>
          <p:cNvPr id="98519" name="Rectangle 215"/>
          <p:cNvSpPr>
            <a:spLocks noChangeArrowheads="1"/>
          </p:cNvSpPr>
          <p:nvPr/>
        </p:nvSpPr>
        <p:spPr bwMode="auto">
          <a:xfrm>
            <a:off x="1057483"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20" name="Text Box 216"/>
          <p:cNvSpPr txBox="1">
            <a:spLocks noChangeArrowheads="1"/>
          </p:cNvSpPr>
          <p:nvPr/>
        </p:nvSpPr>
        <p:spPr bwMode="auto">
          <a:xfrm>
            <a:off x="1001485"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1</a:t>
            </a:r>
          </a:p>
        </p:txBody>
      </p:sp>
      <p:sp>
        <p:nvSpPr>
          <p:cNvPr id="98521" name="Rectangle 217"/>
          <p:cNvSpPr>
            <a:spLocks noChangeArrowheads="1"/>
          </p:cNvSpPr>
          <p:nvPr/>
        </p:nvSpPr>
        <p:spPr bwMode="auto">
          <a:xfrm>
            <a:off x="1388220"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22" name="Text Box 218"/>
          <p:cNvSpPr txBox="1">
            <a:spLocks noChangeArrowheads="1"/>
          </p:cNvSpPr>
          <p:nvPr/>
        </p:nvSpPr>
        <p:spPr bwMode="auto">
          <a:xfrm>
            <a:off x="1332223"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2</a:t>
            </a:r>
          </a:p>
        </p:txBody>
      </p:sp>
      <p:sp>
        <p:nvSpPr>
          <p:cNvPr id="98523" name="Rectangle 219"/>
          <p:cNvSpPr>
            <a:spLocks noChangeArrowheads="1"/>
          </p:cNvSpPr>
          <p:nvPr/>
        </p:nvSpPr>
        <p:spPr bwMode="auto">
          <a:xfrm>
            <a:off x="1718955"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24" name="Text Box 220"/>
          <p:cNvSpPr txBox="1">
            <a:spLocks noChangeArrowheads="1"/>
          </p:cNvSpPr>
          <p:nvPr/>
        </p:nvSpPr>
        <p:spPr bwMode="auto">
          <a:xfrm>
            <a:off x="1662957"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3</a:t>
            </a:r>
          </a:p>
        </p:txBody>
      </p:sp>
      <p:sp>
        <p:nvSpPr>
          <p:cNvPr id="98525" name="Rectangle 221"/>
          <p:cNvSpPr>
            <a:spLocks noChangeArrowheads="1"/>
          </p:cNvSpPr>
          <p:nvPr/>
        </p:nvSpPr>
        <p:spPr bwMode="auto">
          <a:xfrm>
            <a:off x="2049692"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26" name="Text Box 222"/>
          <p:cNvSpPr txBox="1">
            <a:spLocks noChangeArrowheads="1"/>
          </p:cNvSpPr>
          <p:nvPr/>
        </p:nvSpPr>
        <p:spPr bwMode="auto">
          <a:xfrm>
            <a:off x="1993694"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4</a:t>
            </a:r>
          </a:p>
        </p:txBody>
      </p:sp>
      <p:sp>
        <p:nvSpPr>
          <p:cNvPr id="98527" name="Rectangle 223"/>
          <p:cNvSpPr>
            <a:spLocks noChangeArrowheads="1"/>
          </p:cNvSpPr>
          <p:nvPr/>
        </p:nvSpPr>
        <p:spPr bwMode="auto">
          <a:xfrm>
            <a:off x="2380427"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28" name="Text Box 224"/>
          <p:cNvSpPr txBox="1">
            <a:spLocks noChangeArrowheads="1"/>
          </p:cNvSpPr>
          <p:nvPr/>
        </p:nvSpPr>
        <p:spPr bwMode="auto">
          <a:xfrm>
            <a:off x="2324429"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5</a:t>
            </a:r>
          </a:p>
        </p:txBody>
      </p:sp>
      <p:sp>
        <p:nvSpPr>
          <p:cNvPr id="98529" name="Rectangle 225"/>
          <p:cNvSpPr>
            <a:spLocks noChangeArrowheads="1"/>
          </p:cNvSpPr>
          <p:nvPr/>
        </p:nvSpPr>
        <p:spPr bwMode="auto">
          <a:xfrm>
            <a:off x="2711163"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30" name="Text Box 226"/>
          <p:cNvSpPr txBox="1">
            <a:spLocks noChangeArrowheads="1"/>
          </p:cNvSpPr>
          <p:nvPr/>
        </p:nvSpPr>
        <p:spPr bwMode="auto">
          <a:xfrm>
            <a:off x="2655166"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6</a:t>
            </a:r>
          </a:p>
        </p:txBody>
      </p:sp>
      <p:sp>
        <p:nvSpPr>
          <p:cNvPr id="98531" name="Rectangle 227"/>
          <p:cNvSpPr>
            <a:spLocks noChangeArrowheads="1"/>
          </p:cNvSpPr>
          <p:nvPr/>
        </p:nvSpPr>
        <p:spPr bwMode="auto">
          <a:xfrm>
            <a:off x="3041898"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32" name="Text Box 228"/>
          <p:cNvSpPr txBox="1">
            <a:spLocks noChangeArrowheads="1"/>
          </p:cNvSpPr>
          <p:nvPr/>
        </p:nvSpPr>
        <p:spPr bwMode="auto">
          <a:xfrm>
            <a:off x="2985900"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7</a:t>
            </a:r>
          </a:p>
        </p:txBody>
      </p:sp>
      <p:sp>
        <p:nvSpPr>
          <p:cNvPr id="98533" name="Rectangle 229"/>
          <p:cNvSpPr>
            <a:spLocks noChangeArrowheads="1"/>
          </p:cNvSpPr>
          <p:nvPr/>
        </p:nvSpPr>
        <p:spPr bwMode="auto">
          <a:xfrm>
            <a:off x="3372635"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34" name="Text Box 230"/>
          <p:cNvSpPr txBox="1">
            <a:spLocks noChangeArrowheads="1"/>
          </p:cNvSpPr>
          <p:nvPr/>
        </p:nvSpPr>
        <p:spPr bwMode="auto">
          <a:xfrm>
            <a:off x="3316637"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8</a:t>
            </a:r>
          </a:p>
        </p:txBody>
      </p:sp>
      <p:sp>
        <p:nvSpPr>
          <p:cNvPr id="98535" name="Rectangle 231"/>
          <p:cNvSpPr>
            <a:spLocks noChangeArrowheads="1"/>
          </p:cNvSpPr>
          <p:nvPr/>
        </p:nvSpPr>
        <p:spPr bwMode="auto">
          <a:xfrm>
            <a:off x="3703370"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36" name="Text Box 232"/>
          <p:cNvSpPr txBox="1">
            <a:spLocks noChangeArrowheads="1"/>
          </p:cNvSpPr>
          <p:nvPr/>
        </p:nvSpPr>
        <p:spPr bwMode="auto">
          <a:xfrm>
            <a:off x="3647372"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9</a:t>
            </a:r>
          </a:p>
        </p:txBody>
      </p:sp>
      <p:sp>
        <p:nvSpPr>
          <p:cNvPr id="98537" name="Rectangle 233"/>
          <p:cNvSpPr>
            <a:spLocks noChangeArrowheads="1"/>
          </p:cNvSpPr>
          <p:nvPr/>
        </p:nvSpPr>
        <p:spPr bwMode="auto">
          <a:xfrm>
            <a:off x="4034106"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38" name="Text Box 234"/>
          <p:cNvSpPr txBox="1">
            <a:spLocks noChangeArrowheads="1"/>
          </p:cNvSpPr>
          <p:nvPr/>
        </p:nvSpPr>
        <p:spPr bwMode="auto">
          <a:xfrm>
            <a:off x="3978109"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10</a:t>
            </a:r>
          </a:p>
        </p:txBody>
      </p:sp>
      <p:sp>
        <p:nvSpPr>
          <p:cNvPr id="98539" name="Rectangle 235"/>
          <p:cNvSpPr>
            <a:spLocks noChangeArrowheads="1"/>
          </p:cNvSpPr>
          <p:nvPr/>
        </p:nvSpPr>
        <p:spPr bwMode="auto">
          <a:xfrm>
            <a:off x="4364841"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40" name="Text Box 236"/>
          <p:cNvSpPr txBox="1">
            <a:spLocks noChangeArrowheads="1"/>
          </p:cNvSpPr>
          <p:nvPr/>
        </p:nvSpPr>
        <p:spPr bwMode="auto">
          <a:xfrm>
            <a:off x="4308843"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11</a:t>
            </a:r>
          </a:p>
        </p:txBody>
      </p:sp>
      <p:sp>
        <p:nvSpPr>
          <p:cNvPr id="98541" name="Rectangle 237"/>
          <p:cNvSpPr>
            <a:spLocks noChangeArrowheads="1"/>
          </p:cNvSpPr>
          <p:nvPr/>
        </p:nvSpPr>
        <p:spPr bwMode="auto">
          <a:xfrm>
            <a:off x="4695578"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42" name="Text Box 238"/>
          <p:cNvSpPr txBox="1">
            <a:spLocks noChangeArrowheads="1"/>
          </p:cNvSpPr>
          <p:nvPr/>
        </p:nvSpPr>
        <p:spPr bwMode="auto">
          <a:xfrm>
            <a:off x="4639581"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12</a:t>
            </a:r>
          </a:p>
        </p:txBody>
      </p:sp>
      <p:sp>
        <p:nvSpPr>
          <p:cNvPr id="98543" name="Rectangle 239"/>
          <p:cNvSpPr>
            <a:spLocks noChangeArrowheads="1"/>
          </p:cNvSpPr>
          <p:nvPr/>
        </p:nvSpPr>
        <p:spPr bwMode="auto">
          <a:xfrm>
            <a:off x="5026313" y="6528970"/>
            <a:ext cx="32898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44" name="Text Box 240"/>
          <p:cNvSpPr txBox="1">
            <a:spLocks noChangeArrowheads="1"/>
          </p:cNvSpPr>
          <p:nvPr/>
        </p:nvSpPr>
        <p:spPr bwMode="auto">
          <a:xfrm>
            <a:off x="4970315" y="6859705"/>
            <a:ext cx="440981"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13</a:t>
            </a:r>
          </a:p>
        </p:txBody>
      </p:sp>
      <p:sp>
        <p:nvSpPr>
          <p:cNvPr id="98545" name="Rectangle 241"/>
          <p:cNvSpPr>
            <a:spLocks noChangeArrowheads="1"/>
          </p:cNvSpPr>
          <p:nvPr/>
        </p:nvSpPr>
        <p:spPr bwMode="auto">
          <a:xfrm>
            <a:off x="5355299"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46" name="Text Box 242"/>
          <p:cNvSpPr txBox="1">
            <a:spLocks noChangeArrowheads="1"/>
          </p:cNvSpPr>
          <p:nvPr/>
        </p:nvSpPr>
        <p:spPr bwMode="auto">
          <a:xfrm>
            <a:off x="5299301"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14</a:t>
            </a:r>
          </a:p>
        </p:txBody>
      </p:sp>
      <p:sp>
        <p:nvSpPr>
          <p:cNvPr id="98547" name="Rectangle 243"/>
          <p:cNvSpPr>
            <a:spLocks noChangeArrowheads="1"/>
          </p:cNvSpPr>
          <p:nvPr/>
        </p:nvSpPr>
        <p:spPr bwMode="auto">
          <a:xfrm>
            <a:off x="5686035"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48" name="Text Box 244"/>
          <p:cNvSpPr txBox="1">
            <a:spLocks noChangeArrowheads="1"/>
          </p:cNvSpPr>
          <p:nvPr/>
        </p:nvSpPr>
        <p:spPr bwMode="auto">
          <a:xfrm>
            <a:off x="5630038"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15</a:t>
            </a:r>
          </a:p>
        </p:txBody>
      </p:sp>
      <p:sp>
        <p:nvSpPr>
          <p:cNvPr id="98549" name="Rectangle 245"/>
          <p:cNvSpPr>
            <a:spLocks noChangeArrowheads="1"/>
          </p:cNvSpPr>
          <p:nvPr/>
        </p:nvSpPr>
        <p:spPr bwMode="auto">
          <a:xfrm>
            <a:off x="6016770"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50" name="Text Box 246"/>
          <p:cNvSpPr txBox="1">
            <a:spLocks noChangeArrowheads="1"/>
          </p:cNvSpPr>
          <p:nvPr/>
        </p:nvSpPr>
        <p:spPr bwMode="auto">
          <a:xfrm>
            <a:off x="5960772"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16</a:t>
            </a:r>
          </a:p>
        </p:txBody>
      </p:sp>
      <p:sp>
        <p:nvSpPr>
          <p:cNvPr id="98551" name="Rectangle 247"/>
          <p:cNvSpPr>
            <a:spLocks noChangeArrowheads="1"/>
          </p:cNvSpPr>
          <p:nvPr/>
        </p:nvSpPr>
        <p:spPr bwMode="auto">
          <a:xfrm>
            <a:off x="6347507"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52" name="Text Box 248"/>
          <p:cNvSpPr txBox="1">
            <a:spLocks noChangeArrowheads="1"/>
          </p:cNvSpPr>
          <p:nvPr/>
        </p:nvSpPr>
        <p:spPr bwMode="auto">
          <a:xfrm>
            <a:off x="6291510"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17</a:t>
            </a:r>
          </a:p>
        </p:txBody>
      </p:sp>
      <p:sp>
        <p:nvSpPr>
          <p:cNvPr id="98553" name="Rectangle 249"/>
          <p:cNvSpPr>
            <a:spLocks noChangeArrowheads="1"/>
          </p:cNvSpPr>
          <p:nvPr/>
        </p:nvSpPr>
        <p:spPr bwMode="auto">
          <a:xfrm>
            <a:off x="6678242"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54" name="Text Box 250"/>
          <p:cNvSpPr txBox="1">
            <a:spLocks noChangeArrowheads="1"/>
          </p:cNvSpPr>
          <p:nvPr/>
        </p:nvSpPr>
        <p:spPr bwMode="auto">
          <a:xfrm>
            <a:off x="6622244"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18</a:t>
            </a:r>
          </a:p>
        </p:txBody>
      </p:sp>
      <p:sp>
        <p:nvSpPr>
          <p:cNvPr id="98555" name="Rectangle 251"/>
          <p:cNvSpPr>
            <a:spLocks noChangeArrowheads="1"/>
          </p:cNvSpPr>
          <p:nvPr/>
        </p:nvSpPr>
        <p:spPr bwMode="auto">
          <a:xfrm>
            <a:off x="7008979"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56" name="Text Box 252"/>
          <p:cNvSpPr txBox="1">
            <a:spLocks noChangeArrowheads="1"/>
          </p:cNvSpPr>
          <p:nvPr/>
        </p:nvSpPr>
        <p:spPr bwMode="auto">
          <a:xfrm>
            <a:off x="6952981"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19</a:t>
            </a:r>
          </a:p>
        </p:txBody>
      </p:sp>
      <p:sp>
        <p:nvSpPr>
          <p:cNvPr id="98557" name="Rectangle 253"/>
          <p:cNvSpPr>
            <a:spLocks noChangeArrowheads="1"/>
          </p:cNvSpPr>
          <p:nvPr/>
        </p:nvSpPr>
        <p:spPr bwMode="auto">
          <a:xfrm>
            <a:off x="7339713"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58" name="Text Box 254"/>
          <p:cNvSpPr txBox="1">
            <a:spLocks noChangeArrowheads="1"/>
          </p:cNvSpPr>
          <p:nvPr/>
        </p:nvSpPr>
        <p:spPr bwMode="auto">
          <a:xfrm>
            <a:off x="7283715"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20</a:t>
            </a:r>
          </a:p>
        </p:txBody>
      </p:sp>
      <p:sp>
        <p:nvSpPr>
          <p:cNvPr id="98559" name="Rectangle 255"/>
          <p:cNvSpPr>
            <a:spLocks noChangeArrowheads="1"/>
          </p:cNvSpPr>
          <p:nvPr/>
        </p:nvSpPr>
        <p:spPr bwMode="auto">
          <a:xfrm>
            <a:off x="7670450"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60" name="Text Box 256"/>
          <p:cNvSpPr txBox="1">
            <a:spLocks noChangeArrowheads="1"/>
          </p:cNvSpPr>
          <p:nvPr/>
        </p:nvSpPr>
        <p:spPr bwMode="auto">
          <a:xfrm>
            <a:off x="7614453"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21</a:t>
            </a:r>
          </a:p>
        </p:txBody>
      </p:sp>
      <p:sp>
        <p:nvSpPr>
          <p:cNvPr id="98561" name="Rectangle 257"/>
          <p:cNvSpPr>
            <a:spLocks noChangeArrowheads="1"/>
          </p:cNvSpPr>
          <p:nvPr/>
        </p:nvSpPr>
        <p:spPr bwMode="auto">
          <a:xfrm>
            <a:off x="8001185"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62" name="Text Box 258"/>
          <p:cNvSpPr txBox="1">
            <a:spLocks noChangeArrowheads="1"/>
          </p:cNvSpPr>
          <p:nvPr/>
        </p:nvSpPr>
        <p:spPr bwMode="auto">
          <a:xfrm>
            <a:off x="7945187"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22</a:t>
            </a:r>
          </a:p>
        </p:txBody>
      </p:sp>
      <p:sp>
        <p:nvSpPr>
          <p:cNvPr id="98563" name="Rectangle 259"/>
          <p:cNvSpPr>
            <a:spLocks noChangeArrowheads="1"/>
          </p:cNvSpPr>
          <p:nvPr/>
        </p:nvSpPr>
        <p:spPr bwMode="auto">
          <a:xfrm>
            <a:off x="8331922"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64" name="Text Box 260"/>
          <p:cNvSpPr txBox="1">
            <a:spLocks noChangeArrowheads="1"/>
          </p:cNvSpPr>
          <p:nvPr/>
        </p:nvSpPr>
        <p:spPr bwMode="auto">
          <a:xfrm>
            <a:off x="8275924"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23</a:t>
            </a:r>
          </a:p>
        </p:txBody>
      </p:sp>
      <p:sp>
        <p:nvSpPr>
          <p:cNvPr id="98565" name="Rectangle 261"/>
          <p:cNvSpPr>
            <a:spLocks noChangeArrowheads="1"/>
          </p:cNvSpPr>
          <p:nvPr/>
        </p:nvSpPr>
        <p:spPr bwMode="auto">
          <a:xfrm>
            <a:off x="8662656"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66" name="Text Box 262"/>
          <p:cNvSpPr txBox="1">
            <a:spLocks noChangeArrowheads="1"/>
          </p:cNvSpPr>
          <p:nvPr/>
        </p:nvSpPr>
        <p:spPr bwMode="auto">
          <a:xfrm>
            <a:off x="8606658"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24</a:t>
            </a:r>
          </a:p>
        </p:txBody>
      </p:sp>
      <p:sp>
        <p:nvSpPr>
          <p:cNvPr id="98567" name="Rectangle 263"/>
          <p:cNvSpPr>
            <a:spLocks noChangeArrowheads="1"/>
          </p:cNvSpPr>
          <p:nvPr/>
        </p:nvSpPr>
        <p:spPr bwMode="auto">
          <a:xfrm>
            <a:off x="8993393"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68" name="Text Box 264"/>
          <p:cNvSpPr txBox="1">
            <a:spLocks noChangeArrowheads="1"/>
          </p:cNvSpPr>
          <p:nvPr/>
        </p:nvSpPr>
        <p:spPr bwMode="auto">
          <a:xfrm>
            <a:off x="8937396"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25</a:t>
            </a:r>
          </a:p>
        </p:txBody>
      </p:sp>
      <p:sp>
        <p:nvSpPr>
          <p:cNvPr id="98569" name="Text Box 265"/>
          <p:cNvSpPr txBox="1">
            <a:spLocks noChangeArrowheads="1"/>
          </p:cNvSpPr>
          <p:nvPr/>
        </p:nvSpPr>
        <p:spPr bwMode="auto">
          <a:xfrm>
            <a:off x="9054640" y="2869877"/>
            <a:ext cx="383234"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G</a:t>
            </a:r>
          </a:p>
        </p:txBody>
      </p:sp>
      <p:sp>
        <p:nvSpPr>
          <p:cNvPr id="98570" name="Text Box 266"/>
          <p:cNvSpPr txBox="1">
            <a:spLocks noChangeArrowheads="1"/>
          </p:cNvSpPr>
          <p:nvPr/>
        </p:nvSpPr>
        <p:spPr bwMode="auto">
          <a:xfrm>
            <a:off x="8956644" y="2869877"/>
            <a:ext cx="271239"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I</a:t>
            </a:r>
          </a:p>
        </p:txBody>
      </p:sp>
      <p:sp>
        <p:nvSpPr>
          <p:cNvPr id="98571" name="Text Box 267"/>
          <p:cNvSpPr txBox="1">
            <a:spLocks noChangeArrowheads="1"/>
          </p:cNvSpPr>
          <p:nvPr/>
        </p:nvSpPr>
        <p:spPr bwMode="auto">
          <a:xfrm>
            <a:off x="8788651" y="2869877"/>
            <a:ext cx="341236"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L</a:t>
            </a:r>
          </a:p>
        </p:txBody>
      </p:sp>
      <p:sp>
        <p:nvSpPr>
          <p:cNvPr id="98572" name="Text Box 268"/>
          <p:cNvSpPr txBox="1">
            <a:spLocks noChangeArrowheads="1"/>
          </p:cNvSpPr>
          <p:nvPr/>
        </p:nvSpPr>
        <p:spPr bwMode="auto">
          <a:xfrm>
            <a:off x="8620659" y="2869877"/>
            <a:ext cx="341236"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L</a:t>
            </a:r>
          </a:p>
        </p:txBody>
      </p:sp>
      <p:sp>
        <p:nvSpPr>
          <p:cNvPr id="98573" name="Text Box 269"/>
          <p:cNvSpPr txBox="1">
            <a:spLocks noChangeArrowheads="1"/>
          </p:cNvSpPr>
          <p:nvPr/>
        </p:nvSpPr>
        <p:spPr bwMode="auto">
          <a:xfrm>
            <a:off x="8522663" y="2869877"/>
            <a:ext cx="271239"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I</a:t>
            </a:r>
          </a:p>
        </p:txBody>
      </p:sp>
      <p:sp>
        <p:nvSpPr>
          <p:cNvPr id="98574" name="Text Box 270"/>
          <p:cNvSpPr txBox="1">
            <a:spLocks noChangeArrowheads="1"/>
          </p:cNvSpPr>
          <p:nvPr/>
        </p:nvSpPr>
        <p:spPr bwMode="auto">
          <a:xfrm>
            <a:off x="8340671" y="2869877"/>
            <a:ext cx="355235"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R</a:t>
            </a:r>
          </a:p>
        </p:txBody>
      </p:sp>
      <p:sp>
        <p:nvSpPr>
          <p:cNvPr id="98575" name="Text Box 271"/>
          <p:cNvSpPr txBox="1">
            <a:spLocks noChangeArrowheads="1"/>
          </p:cNvSpPr>
          <p:nvPr/>
        </p:nvSpPr>
        <p:spPr bwMode="auto">
          <a:xfrm>
            <a:off x="8172678" y="2869877"/>
            <a:ext cx="341236"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B</a:t>
            </a:r>
          </a:p>
        </p:txBody>
      </p:sp>
      <p:sp>
        <p:nvSpPr>
          <p:cNvPr id="98576" name="Text Box 272"/>
          <p:cNvSpPr txBox="1">
            <a:spLocks noChangeArrowheads="1"/>
          </p:cNvSpPr>
          <p:nvPr/>
        </p:nvSpPr>
        <p:spPr bwMode="auto">
          <a:xfrm>
            <a:off x="8060683" y="2869877"/>
            <a:ext cx="285238"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 </a:t>
            </a:r>
          </a:p>
        </p:txBody>
      </p:sp>
      <p:sp>
        <p:nvSpPr>
          <p:cNvPr id="98577" name="Text Box 273"/>
          <p:cNvSpPr txBox="1">
            <a:spLocks noChangeArrowheads="1"/>
          </p:cNvSpPr>
          <p:nvPr/>
        </p:nvSpPr>
        <p:spPr bwMode="auto">
          <a:xfrm>
            <a:off x="7892690" y="2869877"/>
            <a:ext cx="341236"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S</a:t>
            </a:r>
          </a:p>
        </p:txBody>
      </p:sp>
      <p:sp>
        <p:nvSpPr>
          <p:cNvPr id="98578" name="Text Box 274"/>
          <p:cNvSpPr txBox="1">
            <a:spLocks noChangeArrowheads="1"/>
          </p:cNvSpPr>
          <p:nvPr/>
        </p:nvSpPr>
        <p:spPr bwMode="auto">
          <a:xfrm>
            <a:off x="7696698" y="2869877"/>
            <a:ext cx="369235"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A</a:t>
            </a:r>
          </a:p>
        </p:txBody>
      </p:sp>
      <p:sp>
        <p:nvSpPr>
          <p:cNvPr id="98579" name="Text Box 275"/>
          <p:cNvSpPr txBox="1">
            <a:spLocks noChangeArrowheads="1"/>
          </p:cNvSpPr>
          <p:nvPr/>
        </p:nvSpPr>
        <p:spPr bwMode="auto">
          <a:xfrm>
            <a:off x="7458709" y="2869877"/>
            <a:ext cx="411233"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W</a:t>
            </a:r>
          </a:p>
        </p:txBody>
      </p:sp>
      <p:sp>
        <p:nvSpPr>
          <p:cNvPr id="98580" name="Text Box 276"/>
          <p:cNvSpPr txBox="1">
            <a:spLocks noChangeArrowheads="1"/>
          </p:cNvSpPr>
          <p:nvPr/>
        </p:nvSpPr>
        <p:spPr bwMode="auto">
          <a:xfrm>
            <a:off x="7276717" y="2869877"/>
            <a:ext cx="355235"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T</a:t>
            </a:r>
          </a:p>
        </p:txBody>
      </p:sp>
      <p:sp>
        <p:nvSpPr>
          <p:cNvPr id="98581" name="Rectangle 277"/>
          <p:cNvSpPr>
            <a:spLocks noChangeArrowheads="1"/>
          </p:cNvSpPr>
          <p:nvPr/>
        </p:nvSpPr>
        <p:spPr bwMode="auto">
          <a:xfrm>
            <a:off x="7008979"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1</a:t>
            </a:r>
          </a:p>
        </p:txBody>
      </p:sp>
      <p:sp>
        <p:nvSpPr>
          <p:cNvPr id="98582" name="Rectangle 278"/>
          <p:cNvSpPr>
            <a:spLocks noChangeArrowheads="1"/>
          </p:cNvSpPr>
          <p:nvPr/>
        </p:nvSpPr>
        <p:spPr bwMode="auto">
          <a:xfrm>
            <a:off x="8001185"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1</a:t>
            </a:r>
          </a:p>
        </p:txBody>
      </p:sp>
      <p:sp>
        <p:nvSpPr>
          <p:cNvPr id="98583" name="Rectangle 279"/>
          <p:cNvSpPr>
            <a:spLocks noChangeArrowheads="1"/>
          </p:cNvSpPr>
          <p:nvPr/>
        </p:nvSpPr>
        <p:spPr bwMode="auto">
          <a:xfrm>
            <a:off x="728497" y="6528970"/>
            <a:ext cx="32898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1</a:t>
            </a:r>
          </a:p>
        </p:txBody>
      </p:sp>
      <p:sp>
        <p:nvSpPr>
          <p:cNvPr id="98584" name="Rectangle 280"/>
          <p:cNvSpPr>
            <a:spLocks noChangeArrowheads="1"/>
          </p:cNvSpPr>
          <p:nvPr/>
        </p:nvSpPr>
        <p:spPr bwMode="auto">
          <a:xfrm>
            <a:off x="6678242"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1</a:t>
            </a:r>
          </a:p>
        </p:txBody>
      </p:sp>
      <p:sp>
        <p:nvSpPr>
          <p:cNvPr id="98585" name="Rectangle 281"/>
          <p:cNvSpPr>
            <a:spLocks noChangeArrowheads="1"/>
          </p:cNvSpPr>
          <p:nvPr/>
        </p:nvSpPr>
        <p:spPr bwMode="auto">
          <a:xfrm>
            <a:off x="1057483"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1</a:t>
            </a:r>
          </a:p>
        </p:txBody>
      </p:sp>
      <p:sp>
        <p:nvSpPr>
          <p:cNvPr id="98586" name="Rectangle 282"/>
          <p:cNvSpPr>
            <a:spLocks noChangeArrowheads="1"/>
          </p:cNvSpPr>
          <p:nvPr/>
        </p:nvSpPr>
        <p:spPr bwMode="auto">
          <a:xfrm>
            <a:off x="6347507"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1</a:t>
            </a:r>
          </a:p>
        </p:txBody>
      </p:sp>
      <p:sp>
        <p:nvSpPr>
          <p:cNvPr id="98587" name="Rectangle 283"/>
          <p:cNvSpPr>
            <a:spLocks noChangeArrowheads="1"/>
          </p:cNvSpPr>
          <p:nvPr/>
        </p:nvSpPr>
        <p:spPr bwMode="auto">
          <a:xfrm>
            <a:off x="3372635"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1</a:t>
            </a:r>
          </a:p>
        </p:txBody>
      </p:sp>
      <p:sp>
        <p:nvSpPr>
          <p:cNvPr id="98588" name="Rectangle 284"/>
          <p:cNvSpPr>
            <a:spLocks noChangeArrowheads="1"/>
          </p:cNvSpPr>
          <p:nvPr/>
        </p:nvSpPr>
        <p:spPr bwMode="auto">
          <a:xfrm>
            <a:off x="4364841"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1</a:t>
            </a:r>
          </a:p>
        </p:txBody>
      </p:sp>
      <p:sp>
        <p:nvSpPr>
          <p:cNvPr id="98589" name="Rectangle 285"/>
          <p:cNvSpPr>
            <a:spLocks noChangeArrowheads="1"/>
          </p:cNvSpPr>
          <p:nvPr/>
        </p:nvSpPr>
        <p:spPr bwMode="auto">
          <a:xfrm>
            <a:off x="4364841"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2</a:t>
            </a:r>
          </a:p>
        </p:txBody>
      </p:sp>
      <p:sp>
        <p:nvSpPr>
          <p:cNvPr id="98590" name="Rectangle 286"/>
          <p:cNvSpPr>
            <a:spLocks noChangeArrowheads="1"/>
          </p:cNvSpPr>
          <p:nvPr/>
        </p:nvSpPr>
        <p:spPr bwMode="auto">
          <a:xfrm>
            <a:off x="3372635"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2</a:t>
            </a:r>
          </a:p>
        </p:txBody>
      </p:sp>
      <p:sp>
        <p:nvSpPr>
          <p:cNvPr id="98591" name="Rectangle 287"/>
          <p:cNvSpPr>
            <a:spLocks noChangeArrowheads="1"/>
          </p:cNvSpPr>
          <p:nvPr/>
        </p:nvSpPr>
        <p:spPr bwMode="auto">
          <a:xfrm>
            <a:off x="2711163"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1</a:t>
            </a:r>
          </a:p>
        </p:txBody>
      </p:sp>
      <p:sp>
        <p:nvSpPr>
          <p:cNvPr id="85" name="Title Placeholder 1">
            <a:extLst>
              <a:ext uri="{FF2B5EF4-FFF2-40B4-BE49-F238E27FC236}">
                <a16:creationId xmlns:a16="http://schemas.microsoft.com/office/drawing/2014/main" id="{F35F2C0A-B65F-2443-9672-ED8EF644A778}"/>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Implementation Strategy</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399907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fill="hold" nodeType="clickEffect">
                                  <p:stCondLst>
                                    <p:cond delay="0"/>
                                  </p:stCondLst>
                                  <p:childTnLst>
                                    <p:animMotion origin="layout" path="M 0.000 0.000 L -0.241 0.000 " pathEditMode="relative" rAng="0" ptsTypes="AA">
                                      <p:cBhvr>
                                        <p:cTn id="6" dur="867" fill="hold"/>
                                        <p:tgtEl>
                                          <p:spTgt spid="98580"/>
                                        </p:tgtEl>
                                        <p:attrNameLst>
                                          <p:attrName>ppt_x</p:attrName>
                                          <p:attrName>ppt_y</p:attrName>
                                        </p:attrNameLst>
                                      </p:cBhvr>
                                      <p:rCtr x="-241" y="0"/>
                                    </p:animMotion>
                                  </p:childTnLst>
                                </p:cTn>
                              </p:par>
                            </p:childTnLst>
                          </p:cTn>
                        </p:par>
                        <p:par>
                          <p:cTn id="7" fill="hold">
                            <p:stCondLst>
                              <p:cond delay="867"/>
                            </p:stCondLst>
                            <p:childTnLst>
                              <p:par>
                                <p:cTn id="8" presetID="42" presetClass="path" presetSubtype="0" fill="hold" nodeType="afterEffect">
                                  <p:stCondLst>
                                    <p:cond delay="0"/>
                                  </p:stCondLst>
                                  <p:childTnLst>
                                    <p:animMotion origin="layout" path="M -0.241 0.000 L -0.241 0.166 " pathEditMode="relative" rAng="0" ptsTypes="AA">
                                      <p:cBhvr>
                                        <p:cTn id="9" dur="448" fill="hold"/>
                                        <p:tgtEl>
                                          <p:spTgt spid="98580"/>
                                        </p:tgtEl>
                                        <p:attrNameLst>
                                          <p:attrName>ppt_x</p:attrName>
                                          <p:attrName>ppt_y</p:attrName>
                                        </p:attrNameLst>
                                      </p:cBhvr>
                                      <p:rCtr x="0" y="166"/>
                                    </p:animMotion>
                                  </p:childTnLst>
                                </p:cTn>
                              </p:par>
                            </p:childTnLst>
                          </p:cTn>
                        </p:par>
                        <p:par>
                          <p:cTn id="10" fill="hold">
                            <p:stCondLst>
                              <p:cond delay="1315"/>
                            </p:stCondLst>
                            <p:childTnLst>
                              <p:par>
                                <p:cTn id="11" presetID="56" presetClass="path" presetSubtype="0" decel="50000" fill="hold" nodeType="afterEffect">
                                  <p:stCondLst>
                                    <p:cond delay="0"/>
                                  </p:stCondLst>
                                  <p:childTnLst>
                                    <p:animMotion origin="layout" path="M -0.241 0.166 L -0.028 0.429 " pathEditMode="relative" rAng="0" ptsTypes="AA">
                                      <p:cBhvr>
                                        <p:cTn id="12" dur="1045" fill="hold"/>
                                        <p:tgtEl>
                                          <p:spTgt spid="98580"/>
                                        </p:tgtEl>
                                        <p:attrNameLst>
                                          <p:attrName>ppt_x</p:attrName>
                                          <p:attrName>ppt_y</p:attrName>
                                        </p:attrNameLst>
                                      </p:cBhvr>
                                      <p:rCtr x="213" y="263"/>
                                    </p:animMotion>
                                  </p:childTnLst>
                                </p:cTn>
                              </p:par>
                            </p:childTnLst>
                          </p:cTn>
                        </p:par>
                        <p:par>
                          <p:cTn id="13" fill="hold">
                            <p:stCondLst>
                              <p:cond delay="2360"/>
                            </p:stCondLst>
                            <p:childTnLst>
                              <p:par>
                                <p:cTn id="14" presetID="1" presetClass="entr" presetSubtype="0" fill="hold" nodeType="afterEffect">
                                  <p:stCondLst>
                                    <p:cond delay="0"/>
                                  </p:stCondLst>
                                  <p:childTnLst>
                                    <p:set>
                                      <p:cBhvr>
                                        <p:cTn id="15" dur="1" fill="hold">
                                          <p:stCondLst>
                                            <p:cond delay="0"/>
                                          </p:stCondLst>
                                        </p:cTn>
                                        <p:tgtEl>
                                          <p:spTgt spid="98581"/>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35" presetClass="path" presetSubtype="0" accel="50000" fill="hold" nodeType="clickEffect">
                                  <p:stCondLst>
                                    <p:cond delay="0"/>
                                  </p:stCondLst>
                                  <p:childTnLst>
                                    <p:animMotion origin="layout" path="M 0.000 0.000 L -0.262 0.000 " pathEditMode="relative" rAng="0" ptsTypes="AA">
                                      <p:cBhvr>
                                        <p:cTn id="19" dur="942" fill="hold"/>
                                        <p:tgtEl>
                                          <p:spTgt spid="98579"/>
                                        </p:tgtEl>
                                        <p:attrNameLst>
                                          <p:attrName>ppt_x</p:attrName>
                                          <p:attrName>ppt_y</p:attrName>
                                        </p:attrNameLst>
                                      </p:cBhvr>
                                      <p:rCtr x="-262" y="0"/>
                                    </p:animMotion>
                                  </p:childTnLst>
                                </p:cTn>
                              </p:par>
                            </p:childTnLst>
                          </p:cTn>
                        </p:par>
                        <p:par>
                          <p:cTn id="20" fill="hold">
                            <p:stCondLst>
                              <p:cond delay="942"/>
                            </p:stCondLst>
                            <p:childTnLst>
                              <p:par>
                                <p:cTn id="21" presetID="42" presetClass="path" presetSubtype="0" fill="hold" nodeType="afterEffect">
                                  <p:stCondLst>
                                    <p:cond delay="0"/>
                                  </p:stCondLst>
                                  <p:childTnLst>
                                    <p:animMotion origin="layout" path="M -0.262 0.000 L -0.262 0.166 " pathEditMode="relative" rAng="0" ptsTypes="AA">
                                      <p:cBhvr>
                                        <p:cTn id="22" dur="448" fill="hold"/>
                                        <p:tgtEl>
                                          <p:spTgt spid="98579"/>
                                        </p:tgtEl>
                                        <p:attrNameLst>
                                          <p:attrName>ppt_x</p:attrName>
                                          <p:attrName>ppt_y</p:attrName>
                                        </p:attrNameLst>
                                      </p:cBhvr>
                                      <p:rCtr x="0" y="166"/>
                                    </p:animMotion>
                                  </p:childTnLst>
                                </p:cTn>
                              </p:par>
                            </p:childTnLst>
                          </p:cTn>
                        </p:par>
                        <p:par>
                          <p:cTn id="23" fill="hold">
                            <p:stCondLst>
                              <p:cond delay="1390"/>
                            </p:stCondLst>
                            <p:childTnLst>
                              <p:par>
                                <p:cTn id="24" presetID="56" presetClass="path" presetSubtype="0" decel="50000" fill="hold" nodeType="afterEffect">
                                  <p:stCondLst>
                                    <p:cond delay="0"/>
                                  </p:stCondLst>
                                  <p:childTnLst>
                                    <p:animMotion origin="layout" path="M -0.262 0.166 L 0.050 0.429 " pathEditMode="relative" rAng="0" ptsTypes="AA">
                                      <p:cBhvr>
                                        <p:cTn id="25" dur="1327" fill="hold"/>
                                        <p:tgtEl>
                                          <p:spTgt spid="98579"/>
                                        </p:tgtEl>
                                        <p:attrNameLst>
                                          <p:attrName>ppt_x</p:attrName>
                                          <p:attrName>ppt_y</p:attrName>
                                        </p:attrNameLst>
                                      </p:cBhvr>
                                      <p:rCtr x="312" y="263"/>
                                    </p:animMotion>
                                  </p:childTnLst>
                                </p:cTn>
                              </p:par>
                            </p:childTnLst>
                          </p:cTn>
                        </p:par>
                        <p:par>
                          <p:cTn id="26" fill="hold">
                            <p:stCondLst>
                              <p:cond delay="2717"/>
                            </p:stCondLst>
                            <p:childTnLst>
                              <p:par>
                                <p:cTn id="27" presetID="1" presetClass="entr" presetSubtype="0" fill="hold" nodeType="afterEffect">
                                  <p:stCondLst>
                                    <p:cond delay="0"/>
                                  </p:stCondLst>
                                  <p:childTnLst>
                                    <p:set>
                                      <p:cBhvr>
                                        <p:cTn id="28" dur="1" fill="hold">
                                          <p:stCondLst>
                                            <p:cond delay="0"/>
                                          </p:stCondLst>
                                        </p:cTn>
                                        <p:tgtEl>
                                          <p:spTgt spid="9858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35" presetClass="path" presetSubtype="0" accel="50000" fill="hold" nodeType="clickEffect">
                                  <p:stCondLst>
                                    <p:cond delay="0"/>
                                  </p:stCondLst>
                                  <p:childTnLst>
                                    <p:animMotion origin="layout" path="M 0.000 0.000 L -0.283 0.000 " pathEditMode="relative" rAng="0" ptsTypes="AA">
                                      <p:cBhvr>
                                        <p:cTn id="32" dur="1019" fill="hold"/>
                                        <p:tgtEl>
                                          <p:spTgt spid="98578"/>
                                        </p:tgtEl>
                                        <p:attrNameLst>
                                          <p:attrName>ppt_x</p:attrName>
                                          <p:attrName>ppt_y</p:attrName>
                                        </p:attrNameLst>
                                      </p:cBhvr>
                                      <p:rCtr x="-283" y="0"/>
                                    </p:animMotion>
                                  </p:childTnLst>
                                </p:cTn>
                              </p:par>
                            </p:childTnLst>
                          </p:cTn>
                        </p:par>
                        <p:par>
                          <p:cTn id="33" fill="hold">
                            <p:stCondLst>
                              <p:cond delay="1019"/>
                            </p:stCondLst>
                            <p:childTnLst>
                              <p:par>
                                <p:cTn id="34" presetID="42" presetClass="path" presetSubtype="0" fill="hold" nodeType="afterEffect">
                                  <p:stCondLst>
                                    <p:cond delay="0"/>
                                  </p:stCondLst>
                                  <p:childTnLst>
                                    <p:animMotion origin="layout" path="M -0.283 0.000 L -0.283 0.166 " pathEditMode="relative" rAng="0" ptsTypes="AA">
                                      <p:cBhvr>
                                        <p:cTn id="35" dur="448" fill="hold"/>
                                        <p:tgtEl>
                                          <p:spTgt spid="98578"/>
                                        </p:tgtEl>
                                        <p:attrNameLst>
                                          <p:attrName>ppt_x</p:attrName>
                                          <p:attrName>ppt_y</p:attrName>
                                        </p:attrNameLst>
                                      </p:cBhvr>
                                      <p:rCtr x="0" y="166"/>
                                    </p:animMotion>
                                  </p:childTnLst>
                                </p:cTn>
                              </p:par>
                            </p:childTnLst>
                          </p:cTn>
                        </p:par>
                        <p:par>
                          <p:cTn id="36" fill="hold">
                            <p:stCondLst>
                              <p:cond delay="1467"/>
                            </p:stCondLst>
                            <p:childTnLst>
                              <p:par>
                                <p:cTn id="37" presetID="49" presetClass="path" presetSubtype="0" decel="50000" fill="hold" nodeType="afterEffect">
                                  <p:stCondLst>
                                    <p:cond delay="0"/>
                                  </p:stCondLst>
                                  <p:childTnLst>
                                    <p:animMotion origin="layout" path="M -0.283 0.166 L -0.693 0.429 " pathEditMode="relative" rAng="0" ptsTypes="AA">
                                      <p:cBhvr>
                                        <p:cTn id="38" dur="1637" fill="hold"/>
                                        <p:tgtEl>
                                          <p:spTgt spid="98578"/>
                                        </p:tgtEl>
                                        <p:attrNameLst>
                                          <p:attrName>ppt_x</p:attrName>
                                          <p:attrName>ppt_y</p:attrName>
                                        </p:attrNameLst>
                                      </p:cBhvr>
                                      <p:rCtr x="-410" y="263"/>
                                    </p:animMotion>
                                  </p:childTnLst>
                                </p:cTn>
                              </p:par>
                            </p:childTnLst>
                          </p:cTn>
                        </p:par>
                        <p:par>
                          <p:cTn id="39" fill="hold">
                            <p:stCondLst>
                              <p:cond delay="3104"/>
                            </p:stCondLst>
                            <p:childTnLst>
                              <p:par>
                                <p:cTn id="40" presetID="1" presetClass="entr" presetSubtype="0" fill="hold" nodeType="afterEffect">
                                  <p:stCondLst>
                                    <p:cond delay="0"/>
                                  </p:stCondLst>
                                  <p:childTnLst>
                                    <p:set>
                                      <p:cBhvr>
                                        <p:cTn id="41" dur="1" fill="hold">
                                          <p:stCondLst>
                                            <p:cond delay="0"/>
                                          </p:stCondLst>
                                        </p:cTn>
                                        <p:tgtEl>
                                          <p:spTgt spid="98583"/>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35" presetClass="path" presetSubtype="0" accel="50000" fill="hold" nodeType="clickEffect">
                                  <p:stCondLst>
                                    <p:cond delay="0"/>
                                  </p:stCondLst>
                                  <p:childTnLst>
                                    <p:animMotion origin="layout" path="M 0.000 0.000 L -0.301 0.000 " pathEditMode="relative" rAng="0" ptsTypes="AA">
                                      <p:cBhvr>
                                        <p:cTn id="45" dur="1084" fill="hold"/>
                                        <p:tgtEl>
                                          <p:spTgt spid="98577"/>
                                        </p:tgtEl>
                                        <p:attrNameLst>
                                          <p:attrName>ppt_x</p:attrName>
                                          <p:attrName>ppt_y</p:attrName>
                                        </p:attrNameLst>
                                      </p:cBhvr>
                                      <p:rCtr x="-301" y="0"/>
                                    </p:animMotion>
                                  </p:childTnLst>
                                </p:cTn>
                              </p:par>
                            </p:childTnLst>
                          </p:cTn>
                        </p:par>
                        <p:par>
                          <p:cTn id="46" fill="hold">
                            <p:stCondLst>
                              <p:cond delay="1084"/>
                            </p:stCondLst>
                            <p:childTnLst>
                              <p:par>
                                <p:cTn id="47" presetID="42" presetClass="path" presetSubtype="0" fill="hold" nodeType="afterEffect">
                                  <p:stCondLst>
                                    <p:cond delay="0"/>
                                  </p:stCondLst>
                                  <p:childTnLst>
                                    <p:animMotion origin="layout" path="M -0.301 0.000 L -0.301 0.166 " pathEditMode="relative" rAng="0" ptsTypes="AA">
                                      <p:cBhvr>
                                        <p:cTn id="48" dur="448" fill="hold"/>
                                        <p:tgtEl>
                                          <p:spTgt spid="98577"/>
                                        </p:tgtEl>
                                        <p:attrNameLst>
                                          <p:attrName>ppt_x</p:attrName>
                                          <p:attrName>ppt_y</p:attrName>
                                        </p:attrNameLst>
                                      </p:cBhvr>
                                      <p:rCtr x="0" y="166"/>
                                    </p:animMotion>
                                  </p:childTnLst>
                                </p:cTn>
                              </p:par>
                            </p:childTnLst>
                          </p:cTn>
                        </p:par>
                        <p:par>
                          <p:cTn id="49" fill="hold">
                            <p:stCondLst>
                              <p:cond delay="1532"/>
                            </p:stCondLst>
                            <p:childTnLst>
                              <p:par>
                                <p:cTn id="50" presetID="56" presetClass="path" presetSubtype="0" decel="50000" fill="hold" nodeType="afterEffect">
                                  <p:stCondLst>
                                    <p:cond delay="0"/>
                                  </p:stCondLst>
                                  <p:childTnLst>
                                    <p:animMotion origin="layout" path="M -0.301 0.166 L -0.121 0.429 " pathEditMode="relative" rAng="0" ptsTypes="AA">
                                      <p:cBhvr>
                                        <p:cTn id="51" dur="961" fill="hold"/>
                                        <p:tgtEl>
                                          <p:spTgt spid="98577"/>
                                        </p:tgtEl>
                                        <p:attrNameLst>
                                          <p:attrName>ppt_x</p:attrName>
                                          <p:attrName>ppt_y</p:attrName>
                                        </p:attrNameLst>
                                      </p:cBhvr>
                                      <p:rCtr x="180" y="263"/>
                                    </p:animMotion>
                                  </p:childTnLst>
                                </p:cTn>
                              </p:par>
                            </p:childTnLst>
                          </p:cTn>
                        </p:par>
                        <p:par>
                          <p:cTn id="52" fill="hold">
                            <p:stCondLst>
                              <p:cond delay="2493"/>
                            </p:stCondLst>
                            <p:childTnLst>
                              <p:par>
                                <p:cTn id="53" presetID="1" presetClass="entr" presetSubtype="0" fill="hold" nodeType="afterEffect">
                                  <p:stCondLst>
                                    <p:cond delay="0"/>
                                  </p:stCondLst>
                                  <p:childTnLst>
                                    <p:set>
                                      <p:cBhvr>
                                        <p:cTn id="54" dur="1" fill="hold">
                                          <p:stCondLst>
                                            <p:cond delay="0"/>
                                          </p:stCondLst>
                                        </p:cTn>
                                        <p:tgtEl>
                                          <p:spTgt spid="98584"/>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35" presetClass="path" presetSubtype="0" accel="50000" fill="hold" nodeType="clickEffect">
                                  <p:stCondLst>
                                    <p:cond delay="0"/>
                                  </p:stCondLst>
                                  <p:childTnLst>
                                    <p:animMotion origin="layout" path="M 0.000 0.000 L -0.329 0.000 " pathEditMode="relative" rAng="0" ptsTypes="AA">
                                      <p:cBhvr>
                                        <p:cTn id="58" dur="1184" fill="hold"/>
                                        <p:tgtEl>
                                          <p:spTgt spid="98575"/>
                                        </p:tgtEl>
                                        <p:attrNameLst>
                                          <p:attrName>ppt_x</p:attrName>
                                          <p:attrName>ppt_y</p:attrName>
                                        </p:attrNameLst>
                                      </p:cBhvr>
                                      <p:rCtr x="-329" y="0"/>
                                    </p:animMotion>
                                  </p:childTnLst>
                                </p:cTn>
                              </p:par>
                            </p:childTnLst>
                          </p:cTn>
                        </p:par>
                        <p:par>
                          <p:cTn id="59" fill="hold">
                            <p:stCondLst>
                              <p:cond delay="1184"/>
                            </p:stCondLst>
                            <p:childTnLst>
                              <p:par>
                                <p:cTn id="60" presetID="42" presetClass="path" presetSubtype="0" fill="hold" nodeType="afterEffect">
                                  <p:stCondLst>
                                    <p:cond delay="0"/>
                                  </p:stCondLst>
                                  <p:childTnLst>
                                    <p:animMotion origin="layout" path="M -0.329 0.000 L -0.329 0.166 " pathEditMode="relative" rAng="0" ptsTypes="AA">
                                      <p:cBhvr>
                                        <p:cTn id="61" dur="448" fill="hold"/>
                                        <p:tgtEl>
                                          <p:spTgt spid="98575"/>
                                        </p:tgtEl>
                                        <p:attrNameLst>
                                          <p:attrName>ppt_x</p:attrName>
                                          <p:attrName>ppt_y</p:attrName>
                                        </p:attrNameLst>
                                      </p:cBhvr>
                                      <p:rCtr x="0" y="166"/>
                                    </p:animMotion>
                                  </p:childTnLst>
                                </p:cTn>
                              </p:par>
                            </p:childTnLst>
                          </p:cTn>
                        </p:par>
                        <p:par>
                          <p:cTn id="62" fill="hold">
                            <p:stCondLst>
                              <p:cond delay="1632"/>
                            </p:stCondLst>
                            <p:childTnLst>
                              <p:par>
                                <p:cTn id="63" presetID="49" presetClass="path" presetSubtype="0" decel="50000" fill="hold" nodeType="afterEffect">
                                  <p:stCondLst>
                                    <p:cond delay="0"/>
                                  </p:stCondLst>
                                  <p:childTnLst>
                                    <p:animMotion origin="layout" path="M -0.329 0.166 L -0.706 0.429 " pathEditMode="relative" rAng="0" ptsTypes="AA">
                                      <p:cBhvr>
                                        <p:cTn id="64" dur="1532" fill="hold"/>
                                        <p:tgtEl>
                                          <p:spTgt spid="98575"/>
                                        </p:tgtEl>
                                        <p:attrNameLst>
                                          <p:attrName>ppt_x</p:attrName>
                                          <p:attrName>ppt_y</p:attrName>
                                        </p:attrNameLst>
                                      </p:cBhvr>
                                      <p:rCtr x="-377" y="263"/>
                                    </p:animMotion>
                                  </p:childTnLst>
                                </p:cTn>
                              </p:par>
                            </p:childTnLst>
                          </p:cTn>
                        </p:par>
                        <p:par>
                          <p:cTn id="65" fill="hold">
                            <p:stCondLst>
                              <p:cond delay="3164"/>
                            </p:stCondLst>
                            <p:childTnLst>
                              <p:par>
                                <p:cTn id="66" presetID="1" presetClass="entr" presetSubtype="0" fill="hold" nodeType="afterEffect">
                                  <p:stCondLst>
                                    <p:cond delay="0"/>
                                  </p:stCondLst>
                                  <p:childTnLst>
                                    <p:set>
                                      <p:cBhvr>
                                        <p:cTn id="67" dur="1" fill="hold">
                                          <p:stCondLst>
                                            <p:cond delay="0"/>
                                          </p:stCondLst>
                                        </p:cTn>
                                        <p:tgtEl>
                                          <p:spTgt spid="98585"/>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35" presetClass="path" presetSubtype="0" accel="50000" fill="hold" nodeType="clickEffect">
                                  <p:stCondLst>
                                    <p:cond delay="0"/>
                                  </p:stCondLst>
                                  <p:childTnLst>
                                    <p:animMotion origin="layout" path="M 0.000 0.000 L -0.346 0.000 " pathEditMode="relative" rAng="0" ptsTypes="AA">
                                      <p:cBhvr>
                                        <p:cTn id="71" dur="1247" fill="hold"/>
                                        <p:tgtEl>
                                          <p:spTgt spid="98574"/>
                                        </p:tgtEl>
                                        <p:attrNameLst>
                                          <p:attrName>ppt_x</p:attrName>
                                          <p:attrName>ppt_y</p:attrName>
                                        </p:attrNameLst>
                                      </p:cBhvr>
                                      <p:rCtr x="-346" y="0"/>
                                    </p:animMotion>
                                  </p:childTnLst>
                                </p:cTn>
                              </p:par>
                            </p:childTnLst>
                          </p:cTn>
                        </p:par>
                        <p:par>
                          <p:cTn id="72" fill="hold">
                            <p:stCondLst>
                              <p:cond delay="1247"/>
                            </p:stCondLst>
                            <p:childTnLst>
                              <p:par>
                                <p:cTn id="73" presetID="42" presetClass="path" presetSubtype="0" fill="hold" nodeType="afterEffect">
                                  <p:stCondLst>
                                    <p:cond delay="0"/>
                                  </p:stCondLst>
                                  <p:childTnLst>
                                    <p:animMotion origin="layout" path="M -0.346 0.000 L -0.346 0.166 " pathEditMode="relative" rAng="0" ptsTypes="AA">
                                      <p:cBhvr>
                                        <p:cTn id="74" dur="448" fill="hold"/>
                                        <p:tgtEl>
                                          <p:spTgt spid="98574"/>
                                        </p:tgtEl>
                                        <p:attrNameLst>
                                          <p:attrName>ppt_x</p:attrName>
                                          <p:attrName>ppt_y</p:attrName>
                                        </p:attrNameLst>
                                      </p:cBhvr>
                                      <p:rCtr x="0" y="166"/>
                                    </p:animMotion>
                                  </p:childTnLst>
                                </p:cTn>
                              </p:par>
                            </p:childTnLst>
                          </p:cTn>
                        </p:par>
                        <p:par>
                          <p:cTn id="75" fill="hold">
                            <p:stCondLst>
                              <p:cond delay="1695"/>
                            </p:stCondLst>
                            <p:childTnLst>
                              <p:par>
                                <p:cTn id="76" presetID="56" presetClass="path" presetSubtype="0" decel="50000" fill="hold" nodeType="afterEffect">
                                  <p:stCondLst>
                                    <p:cond delay="0"/>
                                  </p:stCondLst>
                                  <p:childTnLst>
                                    <p:animMotion origin="layout" path="M -0.346 0.166 L -0.199 0.429 " pathEditMode="relative" rAng="0" ptsTypes="AA">
                                      <p:cBhvr>
                                        <p:cTn id="77" dur="886" fill="hold"/>
                                        <p:tgtEl>
                                          <p:spTgt spid="98574"/>
                                        </p:tgtEl>
                                        <p:attrNameLst>
                                          <p:attrName>ppt_x</p:attrName>
                                          <p:attrName>ppt_y</p:attrName>
                                        </p:attrNameLst>
                                      </p:cBhvr>
                                      <p:rCtr x="148" y="263"/>
                                    </p:animMotion>
                                  </p:childTnLst>
                                </p:cTn>
                              </p:par>
                            </p:childTnLst>
                          </p:cTn>
                        </p:par>
                        <p:par>
                          <p:cTn id="78" fill="hold">
                            <p:stCondLst>
                              <p:cond delay="2581"/>
                            </p:stCondLst>
                            <p:childTnLst>
                              <p:par>
                                <p:cTn id="79" presetID="1" presetClass="entr" presetSubtype="0" fill="hold" nodeType="afterEffect">
                                  <p:stCondLst>
                                    <p:cond delay="0"/>
                                  </p:stCondLst>
                                  <p:childTnLst>
                                    <p:set>
                                      <p:cBhvr>
                                        <p:cTn id="80" dur="1" fill="hold">
                                          <p:stCondLst>
                                            <p:cond delay="0"/>
                                          </p:stCondLst>
                                        </p:cTn>
                                        <p:tgtEl>
                                          <p:spTgt spid="98586"/>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35" presetClass="path" presetSubtype="0" accel="50000" fill="hold" nodeType="clickEffect">
                                  <p:stCondLst>
                                    <p:cond delay="0"/>
                                  </p:stCondLst>
                                  <p:childTnLst>
                                    <p:animMotion origin="layout" path="M 0.000 0.000 L -0.360 0.000 " pathEditMode="relative" rAng="0" ptsTypes="AA">
                                      <p:cBhvr>
                                        <p:cTn id="84" dur="1297" fill="hold"/>
                                        <p:tgtEl>
                                          <p:spTgt spid="98573"/>
                                        </p:tgtEl>
                                        <p:attrNameLst>
                                          <p:attrName>ppt_x</p:attrName>
                                          <p:attrName>ppt_y</p:attrName>
                                        </p:attrNameLst>
                                      </p:cBhvr>
                                      <p:rCtr x="-360" y="0"/>
                                    </p:animMotion>
                                  </p:childTnLst>
                                </p:cTn>
                              </p:par>
                            </p:childTnLst>
                          </p:cTn>
                        </p:par>
                        <p:par>
                          <p:cTn id="85" fill="hold">
                            <p:stCondLst>
                              <p:cond delay="1297"/>
                            </p:stCondLst>
                            <p:childTnLst>
                              <p:par>
                                <p:cTn id="86" presetID="42" presetClass="path" presetSubtype="0" fill="hold" nodeType="afterEffect">
                                  <p:stCondLst>
                                    <p:cond delay="0"/>
                                  </p:stCondLst>
                                  <p:childTnLst>
                                    <p:animMotion origin="layout" path="M -0.360 0.000 L -0.360 0.166 " pathEditMode="relative" rAng="0" ptsTypes="AA">
                                      <p:cBhvr>
                                        <p:cTn id="87" dur="448" fill="hold"/>
                                        <p:tgtEl>
                                          <p:spTgt spid="98573"/>
                                        </p:tgtEl>
                                        <p:attrNameLst>
                                          <p:attrName>ppt_x</p:attrName>
                                          <p:attrName>ppt_y</p:attrName>
                                        </p:attrNameLst>
                                      </p:cBhvr>
                                      <p:rCtr x="0" y="166"/>
                                    </p:animMotion>
                                  </p:childTnLst>
                                </p:cTn>
                              </p:par>
                            </p:childTnLst>
                          </p:cTn>
                        </p:par>
                        <p:par>
                          <p:cTn id="88" fill="hold">
                            <p:stCondLst>
                              <p:cond delay="1745"/>
                            </p:stCondLst>
                            <p:childTnLst>
                              <p:par>
                                <p:cTn id="89" presetID="49" presetClass="path" presetSubtype="0" decel="50000" fill="hold" nodeType="afterEffect">
                                  <p:stCondLst>
                                    <p:cond delay="0"/>
                                  </p:stCondLst>
                                  <p:childTnLst>
                                    <p:animMotion origin="layout" path="M -0.360 0.166 L -0.508 0.429 " pathEditMode="relative" rAng="0" ptsTypes="AA">
                                      <p:cBhvr>
                                        <p:cTn id="90" dur="886" fill="hold"/>
                                        <p:tgtEl>
                                          <p:spTgt spid="98573"/>
                                        </p:tgtEl>
                                        <p:attrNameLst>
                                          <p:attrName>ppt_x</p:attrName>
                                          <p:attrName>ppt_y</p:attrName>
                                        </p:attrNameLst>
                                      </p:cBhvr>
                                      <p:rCtr x="-148" y="263"/>
                                    </p:animMotion>
                                  </p:childTnLst>
                                </p:cTn>
                              </p:par>
                            </p:childTnLst>
                          </p:cTn>
                        </p:par>
                        <p:par>
                          <p:cTn id="91" fill="hold">
                            <p:stCondLst>
                              <p:cond delay="2631"/>
                            </p:stCondLst>
                            <p:childTnLst>
                              <p:par>
                                <p:cTn id="92" presetID="1" presetClass="entr" presetSubtype="0" fill="hold" nodeType="afterEffect">
                                  <p:stCondLst>
                                    <p:cond delay="0"/>
                                  </p:stCondLst>
                                  <p:childTnLst>
                                    <p:set>
                                      <p:cBhvr>
                                        <p:cTn id="93" dur="1" fill="hold">
                                          <p:stCondLst>
                                            <p:cond delay="0"/>
                                          </p:stCondLst>
                                        </p:cTn>
                                        <p:tgtEl>
                                          <p:spTgt spid="98587"/>
                                        </p:tgtEl>
                                        <p:attrNameLst>
                                          <p:attrName>style.visibility</p:attrName>
                                        </p:attrNameLst>
                                      </p:cBhvr>
                                      <p:to>
                                        <p:strVal val="visible"/>
                                      </p:to>
                                    </p:set>
                                  </p:childTnLst>
                                </p:cTn>
                              </p:par>
                            </p:childTnLst>
                          </p:cTn>
                        </p:par>
                      </p:childTnLst>
                    </p:cTn>
                  </p:par>
                  <p:par>
                    <p:cTn id="94" fill="hold">
                      <p:stCondLst>
                        <p:cond delay="indefinite"/>
                      </p:stCondLst>
                      <p:childTnLst>
                        <p:par>
                          <p:cTn id="95" fill="hold">
                            <p:stCondLst>
                              <p:cond delay="0"/>
                            </p:stCondLst>
                            <p:childTnLst>
                              <p:par>
                                <p:cTn id="96" presetID="35" presetClass="path" presetSubtype="0" accel="50000" fill="hold" nodeType="clickEffect">
                                  <p:stCondLst>
                                    <p:cond delay="0"/>
                                  </p:stCondLst>
                                  <p:childTnLst>
                                    <p:animMotion origin="layout" path="M 0.000 0.000 L -0.374 0.000 " pathEditMode="relative" rAng="0" ptsTypes="AA">
                                      <p:cBhvr>
                                        <p:cTn id="97" dur="1344" fill="hold"/>
                                        <p:tgtEl>
                                          <p:spTgt spid="98572"/>
                                        </p:tgtEl>
                                        <p:attrNameLst>
                                          <p:attrName>ppt_x</p:attrName>
                                          <p:attrName>ppt_y</p:attrName>
                                        </p:attrNameLst>
                                      </p:cBhvr>
                                      <p:rCtr x="-374" y="0"/>
                                    </p:animMotion>
                                  </p:childTnLst>
                                </p:cTn>
                              </p:par>
                            </p:childTnLst>
                          </p:cTn>
                        </p:par>
                        <p:par>
                          <p:cTn id="98" fill="hold">
                            <p:stCondLst>
                              <p:cond delay="1344"/>
                            </p:stCondLst>
                            <p:childTnLst>
                              <p:par>
                                <p:cTn id="99" presetID="42" presetClass="path" presetSubtype="0" fill="hold" nodeType="afterEffect">
                                  <p:stCondLst>
                                    <p:cond delay="0"/>
                                  </p:stCondLst>
                                  <p:childTnLst>
                                    <p:animMotion origin="layout" path="M -0.374 0.000 L -0.374 0.166 " pathEditMode="relative" rAng="0" ptsTypes="AA">
                                      <p:cBhvr>
                                        <p:cTn id="100" dur="448" fill="hold"/>
                                        <p:tgtEl>
                                          <p:spTgt spid="98572"/>
                                        </p:tgtEl>
                                        <p:attrNameLst>
                                          <p:attrName>ppt_x</p:attrName>
                                          <p:attrName>ppt_y</p:attrName>
                                        </p:attrNameLst>
                                      </p:cBhvr>
                                      <p:rCtr x="0" y="166"/>
                                    </p:animMotion>
                                  </p:childTnLst>
                                </p:cTn>
                              </p:par>
                            </p:childTnLst>
                          </p:cTn>
                        </p:par>
                        <p:par>
                          <p:cTn id="101" fill="hold">
                            <p:stCondLst>
                              <p:cond delay="1792"/>
                            </p:stCondLst>
                            <p:childTnLst>
                              <p:par>
                                <p:cTn id="102" presetID="49" presetClass="path" presetSubtype="0" decel="50000" fill="hold" nodeType="afterEffect">
                                  <p:stCondLst>
                                    <p:cond delay="0"/>
                                  </p:stCondLst>
                                  <p:childTnLst>
                                    <p:animMotion origin="layout" path="M -0.374 0.166 L -0.423 0.429 " pathEditMode="relative" rAng="0" ptsTypes="AA">
                                      <p:cBhvr>
                                        <p:cTn id="103" dur="731" fill="hold"/>
                                        <p:tgtEl>
                                          <p:spTgt spid="98572"/>
                                        </p:tgtEl>
                                        <p:attrNameLst>
                                          <p:attrName>ppt_x</p:attrName>
                                          <p:attrName>ppt_y</p:attrName>
                                        </p:attrNameLst>
                                      </p:cBhvr>
                                      <p:rCtr x="-49" y="263"/>
                                    </p:animMotion>
                                  </p:childTnLst>
                                </p:cTn>
                              </p:par>
                            </p:childTnLst>
                          </p:cTn>
                        </p:par>
                        <p:par>
                          <p:cTn id="104" fill="hold">
                            <p:stCondLst>
                              <p:cond delay="2523"/>
                            </p:stCondLst>
                            <p:childTnLst>
                              <p:par>
                                <p:cTn id="105" presetID="1" presetClass="entr" presetSubtype="0" fill="hold" nodeType="afterEffect">
                                  <p:stCondLst>
                                    <p:cond delay="0"/>
                                  </p:stCondLst>
                                  <p:childTnLst>
                                    <p:set>
                                      <p:cBhvr>
                                        <p:cTn id="106" dur="1" fill="hold">
                                          <p:stCondLst>
                                            <p:cond delay="0"/>
                                          </p:stCondLst>
                                        </p:cTn>
                                        <p:tgtEl>
                                          <p:spTgt spid="98588"/>
                                        </p:tgtEl>
                                        <p:attrNameLst>
                                          <p:attrName>style.visibility</p:attrName>
                                        </p:attrNameLst>
                                      </p:cBhvr>
                                      <p:to>
                                        <p:strVal val="visible"/>
                                      </p:to>
                                    </p:set>
                                  </p:childTnLst>
                                </p:cTn>
                              </p:par>
                            </p:childTnLst>
                          </p:cTn>
                        </p:par>
                      </p:childTnLst>
                    </p:cTn>
                  </p:par>
                  <p:par>
                    <p:cTn id="107" fill="hold">
                      <p:stCondLst>
                        <p:cond delay="indefinite"/>
                      </p:stCondLst>
                      <p:childTnLst>
                        <p:par>
                          <p:cTn id="108" fill="hold">
                            <p:stCondLst>
                              <p:cond delay="0"/>
                            </p:stCondLst>
                            <p:childTnLst>
                              <p:par>
                                <p:cTn id="109" presetID="35" presetClass="path" presetSubtype="0" accel="50000" fill="hold" nodeType="clickEffect">
                                  <p:stCondLst>
                                    <p:cond delay="0"/>
                                  </p:stCondLst>
                                  <p:childTnLst>
                                    <p:animMotion origin="layout" path="M 0.000 0.000 L -0.390 0.000 " pathEditMode="relative" rAng="0" ptsTypes="AA">
                                      <p:cBhvr>
                                        <p:cTn id="110" dur="1404" fill="hold"/>
                                        <p:tgtEl>
                                          <p:spTgt spid="98571"/>
                                        </p:tgtEl>
                                        <p:attrNameLst>
                                          <p:attrName>ppt_x</p:attrName>
                                          <p:attrName>ppt_y</p:attrName>
                                        </p:attrNameLst>
                                      </p:cBhvr>
                                      <p:rCtr x="-390" y="0"/>
                                    </p:animMotion>
                                  </p:childTnLst>
                                </p:cTn>
                              </p:par>
                            </p:childTnLst>
                          </p:cTn>
                        </p:par>
                        <p:par>
                          <p:cTn id="111" fill="hold">
                            <p:stCondLst>
                              <p:cond delay="1404"/>
                            </p:stCondLst>
                            <p:childTnLst>
                              <p:par>
                                <p:cTn id="112" presetID="42" presetClass="path" presetSubtype="0" fill="hold" nodeType="afterEffect">
                                  <p:stCondLst>
                                    <p:cond delay="0"/>
                                  </p:stCondLst>
                                  <p:childTnLst>
                                    <p:animMotion origin="layout" path="M -0.390 0.000 L -0.390 0.166 " pathEditMode="relative" rAng="0" ptsTypes="AA">
                                      <p:cBhvr>
                                        <p:cTn id="113" dur="448" fill="hold"/>
                                        <p:tgtEl>
                                          <p:spTgt spid="98571"/>
                                        </p:tgtEl>
                                        <p:attrNameLst>
                                          <p:attrName>ppt_x</p:attrName>
                                          <p:attrName>ppt_y</p:attrName>
                                        </p:attrNameLst>
                                      </p:cBhvr>
                                      <p:rCtr x="0" y="166"/>
                                    </p:animMotion>
                                  </p:childTnLst>
                                </p:cTn>
                              </p:par>
                            </p:childTnLst>
                          </p:cTn>
                        </p:par>
                        <p:par>
                          <p:cTn id="114" fill="hold">
                            <p:stCondLst>
                              <p:cond delay="1852"/>
                            </p:stCondLst>
                            <p:childTnLst>
                              <p:par>
                                <p:cTn id="115" presetID="49" presetClass="path" presetSubtype="0" decel="50000" fill="hold" nodeType="afterEffect">
                                  <p:stCondLst>
                                    <p:cond delay="0"/>
                                  </p:stCondLst>
                                  <p:childTnLst>
                                    <p:animMotion origin="layout" path="M -0.390 0.166 L -0.439 0.387 " pathEditMode="relative" rAng="0" ptsTypes="AA">
                                      <p:cBhvr>
                                        <p:cTn id="116" dur="622" fill="hold"/>
                                        <p:tgtEl>
                                          <p:spTgt spid="98571"/>
                                        </p:tgtEl>
                                        <p:attrNameLst>
                                          <p:attrName>ppt_x</p:attrName>
                                          <p:attrName>ppt_y</p:attrName>
                                        </p:attrNameLst>
                                      </p:cBhvr>
                                      <p:rCtr x="-49" y="221"/>
                                    </p:animMotion>
                                  </p:childTnLst>
                                </p:cTn>
                              </p:par>
                            </p:childTnLst>
                          </p:cTn>
                        </p:par>
                        <p:par>
                          <p:cTn id="117" fill="hold">
                            <p:stCondLst>
                              <p:cond delay="2474"/>
                            </p:stCondLst>
                            <p:childTnLst>
                              <p:par>
                                <p:cTn id="118" presetID="1" presetClass="entr" presetSubtype="0" fill="hold" nodeType="afterEffect">
                                  <p:stCondLst>
                                    <p:cond delay="0"/>
                                  </p:stCondLst>
                                  <p:childTnLst>
                                    <p:set>
                                      <p:cBhvr>
                                        <p:cTn id="119" dur="1" fill="hold">
                                          <p:stCondLst>
                                            <p:cond delay="0"/>
                                          </p:stCondLst>
                                        </p:cTn>
                                        <p:tgtEl>
                                          <p:spTgt spid="98589"/>
                                        </p:tgtEl>
                                        <p:attrNameLst>
                                          <p:attrName>style.visibility</p:attrName>
                                        </p:attrNameLst>
                                      </p:cBhvr>
                                      <p:to>
                                        <p:strVal val="visible"/>
                                      </p:to>
                                    </p:set>
                                  </p:childTnLst>
                                </p:cTn>
                              </p:par>
                            </p:childTnLst>
                          </p:cTn>
                        </p:par>
                      </p:childTnLst>
                    </p:cTn>
                  </p:par>
                  <p:par>
                    <p:cTn id="120" fill="hold">
                      <p:stCondLst>
                        <p:cond delay="indefinite"/>
                      </p:stCondLst>
                      <p:childTnLst>
                        <p:par>
                          <p:cTn id="121" fill="hold">
                            <p:stCondLst>
                              <p:cond delay="0"/>
                            </p:stCondLst>
                            <p:childTnLst>
                              <p:par>
                                <p:cTn id="122" presetID="35" presetClass="path" presetSubtype="0" accel="50000" fill="hold" nodeType="clickEffect">
                                  <p:stCondLst>
                                    <p:cond delay="0"/>
                                  </p:stCondLst>
                                  <p:childTnLst>
                                    <p:animMotion origin="layout" path="M 0.000 0.000 L -0.403 0.000 " pathEditMode="relative" rAng="0" ptsTypes="AA">
                                      <p:cBhvr>
                                        <p:cTn id="123" dur="1452" fill="hold"/>
                                        <p:tgtEl>
                                          <p:spTgt spid="98570"/>
                                        </p:tgtEl>
                                        <p:attrNameLst>
                                          <p:attrName>ppt_x</p:attrName>
                                          <p:attrName>ppt_y</p:attrName>
                                        </p:attrNameLst>
                                      </p:cBhvr>
                                      <p:rCtr x="-403" y="0"/>
                                    </p:animMotion>
                                  </p:childTnLst>
                                </p:cTn>
                              </p:par>
                            </p:childTnLst>
                          </p:cTn>
                        </p:par>
                        <p:par>
                          <p:cTn id="124" fill="hold">
                            <p:stCondLst>
                              <p:cond delay="1452"/>
                            </p:stCondLst>
                            <p:childTnLst>
                              <p:par>
                                <p:cTn id="125" presetID="42" presetClass="path" presetSubtype="0" fill="hold" nodeType="afterEffect">
                                  <p:stCondLst>
                                    <p:cond delay="0"/>
                                  </p:stCondLst>
                                  <p:childTnLst>
                                    <p:animMotion origin="layout" path="M -0.403 0.000 L -0.403 0.166 " pathEditMode="relative" rAng="0" ptsTypes="AA">
                                      <p:cBhvr>
                                        <p:cTn id="126" dur="448" fill="hold"/>
                                        <p:tgtEl>
                                          <p:spTgt spid="98570"/>
                                        </p:tgtEl>
                                        <p:attrNameLst>
                                          <p:attrName>ppt_x</p:attrName>
                                          <p:attrName>ppt_y</p:attrName>
                                        </p:attrNameLst>
                                      </p:cBhvr>
                                      <p:rCtr x="0" y="166"/>
                                    </p:animMotion>
                                  </p:childTnLst>
                                </p:cTn>
                              </p:par>
                            </p:childTnLst>
                          </p:cTn>
                        </p:par>
                        <p:par>
                          <p:cTn id="127" fill="hold">
                            <p:stCondLst>
                              <p:cond delay="1900"/>
                            </p:stCondLst>
                            <p:childTnLst>
                              <p:par>
                                <p:cTn id="128" presetID="49" presetClass="path" presetSubtype="0" decel="50000" fill="hold" nodeType="afterEffect">
                                  <p:stCondLst>
                                    <p:cond delay="0"/>
                                  </p:stCondLst>
                                  <p:childTnLst>
                                    <p:animMotion origin="layout" path="M -0.403 0.166 L -0.551 0.387 " pathEditMode="relative" rAng="0" ptsTypes="AA">
                                      <p:cBhvr>
                                        <p:cTn id="129" dur="798" fill="hold"/>
                                        <p:tgtEl>
                                          <p:spTgt spid="98570"/>
                                        </p:tgtEl>
                                        <p:attrNameLst>
                                          <p:attrName>ppt_x</p:attrName>
                                          <p:attrName>ppt_y</p:attrName>
                                        </p:attrNameLst>
                                      </p:cBhvr>
                                      <p:rCtr x="-148" y="221"/>
                                    </p:animMotion>
                                  </p:childTnLst>
                                </p:cTn>
                              </p:par>
                            </p:childTnLst>
                          </p:cTn>
                        </p:par>
                        <p:par>
                          <p:cTn id="130" fill="hold">
                            <p:stCondLst>
                              <p:cond delay="2698"/>
                            </p:stCondLst>
                            <p:childTnLst>
                              <p:par>
                                <p:cTn id="131" presetID="1" presetClass="entr" presetSubtype="0" fill="hold" nodeType="afterEffect">
                                  <p:stCondLst>
                                    <p:cond delay="0"/>
                                  </p:stCondLst>
                                  <p:childTnLst>
                                    <p:set>
                                      <p:cBhvr>
                                        <p:cTn id="132" dur="1" fill="hold">
                                          <p:stCondLst>
                                            <p:cond delay="0"/>
                                          </p:stCondLst>
                                        </p:cTn>
                                        <p:tgtEl>
                                          <p:spTgt spid="98590"/>
                                        </p:tgtEl>
                                        <p:attrNameLst>
                                          <p:attrName>style.visibility</p:attrName>
                                        </p:attrNameLst>
                                      </p:cBhvr>
                                      <p:to>
                                        <p:strVal val="visible"/>
                                      </p:to>
                                    </p:set>
                                  </p:childTnLst>
                                </p:cTn>
                              </p:par>
                            </p:childTnLst>
                          </p:cTn>
                        </p:par>
                      </p:childTnLst>
                    </p:cTn>
                  </p:par>
                  <p:par>
                    <p:cTn id="133" fill="hold">
                      <p:stCondLst>
                        <p:cond delay="indefinite"/>
                      </p:stCondLst>
                      <p:childTnLst>
                        <p:par>
                          <p:cTn id="134" fill="hold">
                            <p:stCondLst>
                              <p:cond delay="0"/>
                            </p:stCondLst>
                            <p:childTnLst>
                              <p:par>
                                <p:cTn id="135" presetID="35" presetClass="path" presetSubtype="0" accel="50000" fill="hold" nodeType="clickEffect">
                                  <p:stCondLst>
                                    <p:cond delay="0"/>
                                  </p:stCondLst>
                                  <p:childTnLst>
                                    <p:animMotion origin="layout" path="M 0.000 0.000 L -0.419 0.000 " pathEditMode="relative" rAng="0" ptsTypes="AA">
                                      <p:cBhvr>
                                        <p:cTn id="136" dur="1507" fill="hold"/>
                                        <p:tgtEl>
                                          <p:spTgt spid="98569"/>
                                        </p:tgtEl>
                                        <p:attrNameLst>
                                          <p:attrName>ppt_x</p:attrName>
                                          <p:attrName>ppt_y</p:attrName>
                                        </p:attrNameLst>
                                      </p:cBhvr>
                                      <p:rCtr x="-419" y="0"/>
                                    </p:animMotion>
                                  </p:childTnLst>
                                </p:cTn>
                              </p:par>
                            </p:childTnLst>
                          </p:cTn>
                        </p:par>
                        <p:par>
                          <p:cTn id="137" fill="hold">
                            <p:stCondLst>
                              <p:cond delay="1507"/>
                            </p:stCondLst>
                            <p:childTnLst>
                              <p:par>
                                <p:cTn id="138" presetID="42" presetClass="path" presetSubtype="0" fill="hold" nodeType="afterEffect">
                                  <p:stCondLst>
                                    <p:cond delay="0"/>
                                  </p:stCondLst>
                                  <p:childTnLst>
                                    <p:animMotion origin="layout" path="M -0.419 0.000 L -0.419 0.166 " pathEditMode="relative" rAng="0" ptsTypes="AA">
                                      <p:cBhvr>
                                        <p:cTn id="139" dur="448" fill="hold"/>
                                        <p:tgtEl>
                                          <p:spTgt spid="98569"/>
                                        </p:tgtEl>
                                        <p:attrNameLst>
                                          <p:attrName>ppt_x</p:attrName>
                                          <p:attrName>ppt_y</p:attrName>
                                        </p:attrNameLst>
                                      </p:cBhvr>
                                      <p:rCtr x="0" y="166"/>
                                    </p:animMotion>
                                  </p:childTnLst>
                                </p:cTn>
                              </p:par>
                            </p:childTnLst>
                          </p:cTn>
                        </p:par>
                        <p:par>
                          <p:cTn id="140" fill="hold">
                            <p:stCondLst>
                              <p:cond delay="1955"/>
                            </p:stCondLst>
                            <p:childTnLst>
                              <p:par>
                                <p:cTn id="141" presetID="49" presetClass="path" presetSubtype="0" decel="50000" fill="hold" nodeType="afterEffect">
                                  <p:stCondLst>
                                    <p:cond delay="0"/>
                                  </p:stCondLst>
                                  <p:childTnLst>
                                    <p:animMotion origin="layout" path="M -0.419 0.166 L -0.632 0.429 " pathEditMode="relative" rAng="0" ptsTypes="AA">
                                      <p:cBhvr>
                                        <p:cTn id="142" dur="1045" fill="hold"/>
                                        <p:tgtEl>
                                          <p:spTgt spid="98569"/>
                                        </p:tgtEl>
                                        <p:attrNameLst>
                                          <p:attrName>ppt_x</p:attrName>
                                          <p:attrName>ppt_y</p:attrName>
                                        </p:attrNameLst>
                                      </p:cBhvr>
                                      <p:rCtr x="-213" y="263"/>
                                    </p:animMotion>
                                  </p:childTnLst>
                                </p:cTn>
                              </p:par>
                            </p:childTnLst>
                          </p:cTn>
                        </p:par>
                        <p:par>
                          <p:cTn id="143" fill="hold">
                            <p:stCondLst>
                              <p:cond delay="3000"/>
                            </p:stCondLst>
                            <p:childTnLst>
                              <p:par>
                                <p:cTn id="144" presetID="1" presetClass="entr" presetSubtype="0" fill="hold" nodeType="afterEffect">
                                  <p:stCondLst>
                                    <p:cond delay="0"/>
                                  </p:stCondLst>
                                  <p:childTnLst>
                                    <p:set>
                                      <p:cBhvr>
                                        <p:cTn id="145" dur="1" fill="hold">
                                          <p:stCondLst>
                                            <p:cond delay="0"/>
                                          </p:stCondLst>
                                        </p:cTn>
                                        <p:tgtEl>
                                          <p:spTgt spid="985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67" name="Title Placeholder 1">
            <a:extLst>
              <a:ext uri="{FF2B5EF4-FFF2-40B4-BE49-F238E27FC236}">
                <a16:creationId xmlns:a16="http://schemas.microsoft.com/office/drawing/2014/main" id="{FE2E4392-751F-E74E-9E35-0DDCE2B620E3}"/>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pPr marL="0" marR="0" lvl="0" indent="0" algn="ctr" defTabSz="457200" rtl="0" eaLnBrk="1" fontAlgn="base" latinLnBrk="0" hangingPunct="1">
              <a:lnSpc>
                <a:spcPct val="93000"/>
              </a:lnSpc>
              <a:spcBef>
                <a:spcPct val="0"/>
              </a:spcBef>
              <a:spcAft>
                <a:spcPct val="0"/>
              </a:spcAft>
              <a:buClr>
                <a:srgbClr val="000000"/>
              </a:buClr>
              <a:buSzPct val="100000"/>
              <a:buFont typeface="Times New Roman" charset="0"/>
              <a:buNone/>
              <a:tabLst/>
              <a:defRPr/>
            </a:pPr>
            <a:r>
              <a:rPr kumimoji="0" lang="en-US" sz="4600" b="0" i="0" u="none" strike="noStrike" kern="1200" cap="none" spc="0" normalizeH="0" baseline="0" noProof="0" dirty="0">
                <a:ln>
                  <a:noFill/>
                </a:ln>
                <a:solidFill>
                  <a:srgbClr val="000000"/>
                </a:solidFill>
                <a:effectLst/>
                <a:uLnTx/>
                <a:uFillTx/>
                <a:latin typeface="Calibri"/>
                <a:ea typeface="Courier" charset="0"/>
                <a:cs typeface="Calibri"/>
              </a:rPr>
              <a:t>Recall Char</a:t>
            </a:r>
            <a:endParaRPr kumimoji="0" lang="en-US" sz="4600" b="0" i="0" u="none" strike="noStrike" kern="1200" cap="none" spc="0" normalizeH="0" baseline="0" noProof="0" dirty="0">
              <a:ln>
                <a:noFill/>
              </a:ln>
              <a:solidFill>
                <a:srgbClr val="000000"/>
              </a:solidFill>
              <a:effectLst/>
              <a:uLnTx/>
              <a:uFillTx/>
              <a:latin typeface="Courier" charset="0"/>
              <a:ea typeface="Courier" charset="0"/>
              <a:cs typeface="Courier" charset="0"/>
            </a:endParaRPr>
          </a:p>
        </p:txBody>
      </p:sp>
      <p:pic>
        <p:nvPicPr>
          <p:cNvPr id="2" name="Picture 1">
            <a:extLst>
              <a:ext uri="{FF2B5EF4-FFF2-40B4-BE49-F238E27FC236}">
                <a16:creationId xmlns:a16="http://schemas.microsoft.com/office/drawing/2014/main" id="{BE454FF3-455D-8B4A-84BE-2E5F95E76A81}"/>
              </a:ext>
            </a:extLst>
          </p:cNvPr>
          <p:cNvPicPr>
            <a:picLocks noChangeAspect="1"/>
          </p:cNvPicPr>
          <p:nvPr/>
        </p:nvPicPr>
        <p:blipFill>
          <a:blip r:embed="rId3"/>
          <a:stretch>
            <a:fillRect/>
          </a:stretch>
        </p:blipFill>
        <p:spPr>
          <a:xfrm>
            <a:off x="315912" y="1570037"/>
            <a:ext cx="9746226" cy="4648200"/>
          </a:xfrm>
          <a:prstGeom prst="rect">
            <a:avLst/>
          </a:prstGeom>
        </p:spPr>
      </p:pic>
    </p:spTree>
    <p:extLst>
      <p:ext uri="{BB962C8B-B14F-4D97-AF65-F5344CB8AC3E}">
        <p14:creationId xmlns:p14="http://schemas.microsoft.com/office/powerpoint/2010/main" val="57875751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83778" name="Rectangle 2"/>
          <p:cNvSpPr>
            <a:spLocks noGrp="1" noChangeArrowheads="1"/>
          </p:cNvSpPr>
          <p:nvPr>
            <p:ph type="title"/>
          </p:nvPr>
        </p:nvSpPr>
        <p:spPr/>
        <p:txBody>
          <a:bodyPr/>
          <a:lstStyle/>
          <a:p>
            <a:pPr eaLnBrk="1" hangingPunct="1">
              <a:defRPr/>
            </a:pPr>
            <a:r>
              <a:rPr lang="en-US" dirty="0"/>
              <a:t>Putting Data In An Array</a:t>
            </a:r>
            <a:endParaRPr lang="en-US" dirty="0">
              <a:cs typeface="+mj-cs"/>
            </a:endParaRPr>
          </a:p>
        </p:txBody>
      </p:sp>
      <p:sp>
        <p:nvSpPr>
          <p:cNvPr id="3" name="Content Placeholder 2">
            <a:extLst>
              <a:ext uri="{FF2B5EF4-FFF2-40B4-BE49-F238E27FC236}">
                <a16:creationId xmlns:a16="http://schemas.microsoft.com/office/drawing/2014/main" id="{887E5775-626B-874C-ABD7-C755ACD4F52E}"/>
              </a:ext>
            </a:extLst>
          </p:cNvPr>
          <p:cNvSpPr>
            <a:spLocks noGrp="1"/>
          </p:cNvSpPr>
          <p:nvPr>
            <p:ph idx="1"/>
          </p:nvPr>
        </p:nvSpPr>
        <p:spPr/>
        <p:txBody>
          <a:bodyPr/>
          <a:lstStyle/>
          <a:p>
            <a:endParaRPr lang="en-US"/>
          </a:p>
        </p:txBody>
      </p:sp>
      <p:sp>
        <p:nvSpPr>
          <p:cNvPr id="5" name="Rectangle 4">
            <a:extLst>
              <a:ext uri="{FF2B5EF4-FFF2-40B4-BE49-F238E27FC236}">
                <a16:creationId xmlns:a16="http://schemas.microsoft.com/office/drawing/2014/main" id="{02173E3B-0CB4-A147-84C8-F9E6C2FBAE91}"/>
              </a:ext>
            </a:extLst>
          </p:cNvPr>
          <p:cNvSpPr/>
          <p:nvPr/>
        </p:nvSpPr>
        <p:spPr>
          <a:xfrm>
            <a:off x="0" y="0"/>
            <a:ext cx="10080625" cy="7666037"/>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162127EC-C792-1546-8623-CC30CC06E577}"/>
              </a:ext>
            </a:extLst>
          </p:cNvPr>
          <p:cNvSpPr txBox="1"/>
          <p:nvPr/>
        </p:nvSpPr>
        <p:spPr>
          <a:xfrm>
            <a:off x="3440112" y="3398837"/>
            <a:ext cx="2979534" cy="664797"/>
          </a:xfrm>
          <a:prstGeom prst="rect">
            <a:avLst/>
          </a:prstGeom>
          <a:noFill/>
        </p:spPr>
        <p:txBody>
          <a:bodyPr wrap="none" rtlCol="0">
            <a:spAutoFit/>
          </a:bodyPr>
          <a:lstStyle/>
          <a:p>
            <a:r>
              <a:rPr lang="en-US" sz="4000" dirty="0">
                <a:solidFill>
                  <a:schemeClr val="bg1"/>
                </a:solidFill>
              </a:rPr>
              <a:t>To the code!</a:t>
            </a:r>
          </a:p>
        </p:txBody>
      </p:sp>
    </p:spTree>
    <p:extLst>
      <p:ext uri="{BB962C8B-B14F-4D97-AF65-F5344CB8AC3E}">
        <p14:creationId xmlns:p14="http://schemas.microsoft.com/office/powerpoint/2010/main" val="36709380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a:extLst>
              <a:ext uri="{FF2B5EF4-FFF2-40B4-BE49-F238E27FC236}">
                <a16:creationId xmlns:a16="http://schemas.microsoft.com/office/drawing/2014/main" id="{6FEDECC6-D5D3-A24C-B0CB-7B0A119A16EE}"/>
              </a:ext>
            </a:extLst>
          </p:cNvPr>
          <p:cNvGrpSpPr>
            <a:grpSpLocks/>
          </p:cNvGrpSpPr>
          <p:nvPr/>
        </p:nvGrpSpPr>
        <p:grpSpPr bwMode="auto">
          <a:xfrm>
            <a:off x="1230312" y="2103437"/>
            <a:ext cx="7337108" cy="2535314"/>
            <a:chOff x="576" y="2192"/>
            <a:chExt cx="3888" cy="1144"/>
          </a:xfrm>
        </p:grpSpPr>
        <p:sp>
          <p:nvSpPr>
            <p:cNvPr id="5" name="Text Box 21">
              <a:extLst>
                <a:ext uri="{FF2B5EF4-FFF2-40B4-BE49-F238E27FC236}">
                  <a16:creationId xmlns:a16="http://schemas.microsoft.com/office/drawing/2014/main" id="{8CA48BF5-B8F6-074E-B054-F112A479BB8A}"/>
                </a:ext>
              </a:extLst>
            </p:cNvPr>
            <p:cNvSpPr txBox="1">
              <a:spLocks noChangeArrowheads="1"/>
            </p:cNvSpPr>
            <p:nvPr/>
          </p:nvSpPr>
          <p:spPr bwMode="auto">
            <a:xfrm>
              <a:off x="576"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5</a:t>
              </a:r>
            </a:p>
          </p:txBody>
        </p:sp>
        <p:sp>
          <p:nvSpPr>
            <p:cNvPr id="6" name="Text Box 58">
              <a:extLst>
                <a:ext uri="{FF2B5EF4-FFF2-40B4-BE49-F238E27FC236}">
                  <a16:creationId xmlns:a16="http://schemas.microsoft.com/office/drawing/2014/main" id="{7C2C5011-7FC0-D94E-A0F6-49A506F90AE1}"/>
                </a:ext>
              </a:extLst>
            </p:cNvPr>
            <p:cNvSpPr txBox="1">
              <a:spLocks noChangeArrowheads="1"/>
            </p:cNvSpPr>
            <p:nvPr/>
          </p:nvSpPr>
          <p:spPr bwMode="auto">
            <a:xfrm>
              <a:off x="683"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3</a:t>
              </a:r>
            </a:p>
          </p:txBody>
        </p:sp>
        <p:sp>
          <p:nvSpPr>
            <p:cNvPr id="7" name="Text Box 59">
              <a:extLst>
                <a:ext uri="{FF2B5EF4-FFF2-40B4-BE49-F238E27FC236}">
                  <a16:creationId xmlns:a16="http://schemas.microsoft.com/office/drawing/2014/main" id="{4DCFF7EB-0465-CD40-9031-2B38492247BE}"/>
                </a:ext>
              </a:extLst>
            </p:cNvPr>
            <p:cNvSpPr txBox="1">
              <a:spLocks noChangeArrowheads="1"/>
            </p:cNvSpPr>
            <p:nvPr/>
          </p:nvSpPr>
          <p:spPr bwMode="auto">
            <a:xfrm>
              <a:off x="790" y="2192"/>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8" name="Text Box 60">
              <a:extLst>
                <a:ext uri="{FF2B5EF4-FFF2-40B4-BE49-F238E27FC236}">
                  <a16:creationId xmlns:a16="http://schemas.microsoft.com/office/drawing/2014/main" id="{B95169DE-42AF-3440-BF88-9B059ECA3B73}"/>
                </a:ext>
              </a:extLst>
            </p:cNvPr>
            <p:cNvSpPr txBox="1">
              <a:spLocks noChangeArrowheads="1"/>
            </p:cNvSpPr>
            <p:nvPr/>
          </p:nvSpPr>
          <p:spPr bwMode="auto">
            <a:xfrm>
              <a:off x="897" y="2192"/>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9" name="Text Box 61">
              <a:extLst>
                <a:ext uri="{FF2B5EF4-FFF2-40B4-BE49-F238E27FC236}">
                  <a16:creationId xmlns:a16="http://schemas.microsoft.com/office/drawing/2014/main" id="{F7CE48D8-E19B-FF4D-960C-D58363385AE5}"/>
                </a:ext>
              </a:extLst>
            </p:cNvPr>
            <p:cNvSpPr txBox="1">
              <a:spLocks noChangeArrowheads="1"/>
            </p:cNvSpPr>
            <p:nvPr/>
          </p:nvSpPr>
          <p:spPr bwMode="auto">
            <a:xfrm>
              <a:off x="1004" y="2192"/>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B</a:t>
              </a:r>
            </a:p>
          </p:txBody>
        </p:sp>
        <p:sp>
          <p:nvSpPr>
            <p:cNvPr id="10" name="Text Box 62">
              <a:extLst>
                <a:ext uri="{FF2B5EF4-FFF2-40B4-BE49-F238E27FC236}">
                  <a16:creationId xmlns:a16="http://schemas.microsoft.com/office/drawing/2014/main" id="{50A37354-EC69-FE4C-AF21-55F149EAC367}"/>
                </a:ext>
              </a:extLst>
            </p:cNvPr>
            <p:cNvSpPr txBox="1">
              <a:spLocks noChangeArrowheads="1"/>
            </p:cNvSpPr>
            <p:nvPr/>
          </p:nvSpPr>
          <p:spPr bwMode="auto">
            <a:xfrm>
              <a:off x="1111"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3</a:t>
              </a:r>
            </a:p>
          </p:txBody>
        </p:sp>
        <p:sp>
          <p:nvSpPr>
            <p:cNvPr id="11" name="Text Box 63">
              <a:extLst>
                <a:ext uri="{FF2B5EF4-FFF2-40B4-BE49-F238E27FC236}">
                  <a16:creationId xmlns:a16="http://schemas.microsoft.com/office/drawing/2014/main" id="{15FECD1F-EE82-6943-B245-421D043E9160}"/>
                </a:ext>
              </a:extLst>
            </p:cNvPr>
            <p:cNvSpPr txBox="1">
              <a:spLocks noChangeArrowheads="1"/>
            </p:cNvSpPr>
            <p:nvPr/>
          </p:nvSpPr>
          <p:spPr bwMode="auto">
            <a:xfrm>
              <a:off x="1218"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0</a:t>
              </a:r>
            </a:p>
          </p:txBody>
        </p:sp>
        <p:sp>
          <p:nvSpPr>
            <p:cNvPr id="12" name="Text Box 64">
              <a:extLst>
                <a:ext uri="{FF2B5EF4-FFF2-40B4-BE49-F238E27FC236}">
                  <a16:creationId xmlns:a16="http://schemas.microsoft.com/office/drawing/2014/main" id="{60A01E2C-5089-6648-B8DD-D457227EFDD7}"/>
                </a:ext>
              </a:extLst>
            </p:cNvPr>
            <p:cNvSpPr txBox="1">
              <a:spLocks noChangeArrowheads="1"/>
            </p:cNvSpPr>
            <p:nvPr/>
          </p:nvSpPr>
          <p:spPr bwMode="auto">
            <a:xfrm>
              <a:off x="1325"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5</a:t>
              </a:r>
            </a:p>
          </p:txBody>
        </p:sp>
        <p:sp>
          <p:nvSpPr>
            <p:cNvPr id="13" name="Text Box 65">
              <a:extLst>
                <a:ext uri="{FF2B5EF4-FFF2-40B4-BE49-F238E27FC236}">
                  <a16:creationId xmlns:a16="http://schemas.microsoft.com/office/drawing/2014/main" id="{64FCE76B-3FC0-4D43-AE82-694C813546C9}"/>
                </a:ext>
              </a:extLst>
            </p:cNvPr>
            <p:cNvSpPr txBox="1">
              <a:spLocks noChangeArrowheads="1"/>
            </p:cNvSpPr>
            <p:nvPr/>
          </p:nvSpPr>
          <p:spPr bwMode="auto">
            <a:xfrm>
              <a:off x="1432"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4" name="Text Box 66">
              <a:extLst>
                <a:ext uri="{FF2B5EF4-FFF2-40B4-BE49-F238E27FC236}">
                  <a16:creationId xmlns:a16="http://schemas.microsoft.com/office/drawing/2014/main" id="{30B5575D-A0C4-934F-A873-365CAA769B3E}"/>
                </a:ext>
              </a:extLst>
            </p:cNvPr>
            <p:cNvSpPr txBox="1">
              <a:spLocks noChangeArrowheads="1"/>
            </p:cNvSpPr>
            <p:nvPr/>
          </p:nvSpPr>
          <p:spPr bwMode="auto">
            <a:xfrm>
              <a:off x="1539"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t>
              </a:r>
            </a:p>
          </p:txBody>
        </p:sp>
        <p:sp>
          <p:nvSpPr>
            <p:cNvPr id="15" name="Text Box 67">
              <a:extLst>
                <a:ext uri="{FF2B5EF4-FFF2-40B4-BE49-F238E27FC236}">
                  <a16:creationId xmlns:a16="http://schemas.microsoft.com/office/drawing/2014/main" id="{22080A6F-DC4E-1642-91C8-F3A70BCACC3C}"/>
                </a:ext>
              </a:extLst>
            </p:cNvPr>
            <p:cNvSpPr txBox="1">
              <a:spLocks noChangeArrowheads="1"/>
            </p:cNvSpPr>
            <p:nvPr/>
          </p:nvSpPr>
          <p:spPr bwMode="auto">
            <a:xfrm>
              <a:off x="1646"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16" name="Text Box 68">
              <a:extLst>
                <a:ext uri="{FF2B5EF4-FFF2-40B4-BE49-F238E27FC236}">
                  <a16:creationId xmlns:a16="http://schemas.microsoft.com/office/drawing/2014/main" id="{E6483D63-7AB8-1743-B42A-5C6A1912E278}"/>
                </a:ext>
              </a:extLst>
            </p:cNvPr>
            <p:cNvSpPr txBox="1">
              <a:spLocks noChangeArrowheads="1"/>
            </p:cNvSpPr>
            <p:nvPr/>
          </p:nvSpPr>
          <p:spPr bwMode="auto">
            <a:xfrm>
              <a:off x="1753"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7" name="Text Box 69">
              <a:extLst>
                <a:ext uri="{FF2B5EF4-FFF2-40B4-BE49-F238E27FC236}">
                  <a16:creationId xmlns:a16="http://schemas.microsoft.com/office/drawing/2014/main" id="{1B27E03E-9014-B84A-A33C-8DAB5BC14596}"/>
                </a:ext>
              </a:extLst>
            </p:cNvPr>
            <p:cNvSpPr txBox="1">
              <a:spLocks noChangeArrowheads="1"/>
            </p:cNvSpPr>
            <p:nvPr/>
          </p:nvSpPr>
          <p:spPr bwMode="auto">
            <a:xfrm>
              <a:off x="1860"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8" name="Text Box 70">
              <a:extLst>
                <a:ext uri="{FF2B5EF4-FFF2-40B4-BE49-F238E27FC236}">
                  <a16:creationId xmlns:a16="http://schemas.microsoft.com/office/drawing/2014/main" id="{3AACB54E-AF14-AB46-8473-0B077056FA9A}"/>
                </a:ext>
              </a:extLst>
            </p:cNvPr>
            <p:cNvSpPr txBox="1">
              <a:spLocks noChangeArrowheads="1"/>
            </p:cNvSpPr>
            <p:nvPr/>
          </p:nvSpPr>
          <p:spPr bwMode="auto">
            <a:xfrm>
              <a:off x="1967"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9" name="Text Box 71">
              <a:extLst>
                <a:ext uri="{FF2B5EF4-FFF2-40B4-BE49-F238E27FC236}">
                  <a16:creationId xmlns:a16="http://schemas.microsoft.com/office/drawing/2014/main" id="{B0A7368B-E3DE-AD49-8870-FEDA5229ABA3}"/>
                </a:ext>
              </a:extLst>
            </p:cNvPr>
            <p:cNvSpPr txBox="1">
              <a:spLocks noChangeArrowheads="1"/>
            </p:cNvSpPr>
            <p:nvPr/>
          </p:nvSpPr>
          <p:spPr bwMode="auto">
            <a:xfrm>
              <a:off x="2074"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20" name="Text Box 72">
              <a:extLst>
                <a:ext uri="{FF2B5EF4-FFF2-40B4-BE49-F238E27FC236}">
                  <a16:creationId xmlns:a16="http://schemas.microsoft.com/office/drawing/2014/main" id="{4FD8CBA8-6763-6D41-B7A1-6EDFB574D27A}"/>
                </a:ext>
              </a:extLst>
            </p:cNvPr>
            <p:cNvSpPr txBox="1">
              <a:spLocks noChangeArrowheads="1"/>
            </p:cNvSpPr>
            <p:nvPr/>
          </p:nvSpPr>
          <p:spPr bwMode="auto">
            <a:xfrm>
              <a:off x="2181"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2</a:t>
              </a:r>
            </a:p>
          </p:txBody>
        </p:sp>
        <p:sp>
          <p:nvSpPr>
            <p:cNvPr id="21" name="Text Box 73">
              <a:extLst>
                <a:ext uri="{FF2B5EF4-FFF2-40B4-BE49-F238E27FC236}">
                  <a16:creationId xmlns:a16="http://schemas.microsoft.com/office/drawing/2014/main" id="{852D23E3-8A68-2B47-9BCA-F7240F5C7630}"/>
                </a:ext>
              </a:extLst>
            </p:cNvPr>
            <p:cNvSpPr txBox="1">
              <a:spLocks noChangeArrowheads="1"/>
            </p:cNvSpPr>
            <p:nvPr/>
          </p:nvSpPr>
          <p:spPr bwMode="auto">
            <a:xfrm>
              <a:off x="2288"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22" name="Text Box 74">
              <a:extLst>
                <a:ext uri="{FF2B5EF4-FFF2-40B4-BE49-F238E27FC236}">
                  <a16:creationId xmlns:a16="http://schemas.microsoft.com/office/drawing/2014/main" id="{306B26F9-F38D-084E-8820-8B8B53875FCB}"/>
                </a:ext>
              </a:extLst>
            </p:cNvPr>
            <p:cNvSpPr txBox="1">
              <a:spLocks noChangeArrowheads="1"/>
            </p:cNvSpPr>
            <p:nvPr/>
          </p:nvSpPr>
          <p:spPr bwMode="auto">
            <a:xfrm>
              <a:off x="2395"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23" name="Text Box 75">
              <a:extLst>
                <a:ext uri="{FF2B5EF4-FFF2-40B4-BE49-F238E27FC236}">
                  <a16:creationId xmlns:a16="http://schemas.microsoft.com/office/drawing/2014/main" id="{E62FA192-F938-3B42-A0D2-CB825E3417CD}"/>
                </a:ext>
              </a:extLst>
            </p:cNvPr>
            <p:cNvSpPr txBox="1">
              <a:spLocks noChangeArrowheads="1"/>
            </p:cNvSpPr>
            <p:nvPr/>
          </p:nvSpPr>
          <p:spPr bwMode="auto">
            <a:xfrm>
              <a:off x="2502"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24" name="Text Box 76">
              <a:extLst>
                <a:ext uri="{FF2B5EF4-FFF2-40B4-BE49-F238E27FC236}">
                  <a16:creationId xmlns:a16="http://schemas.microsoft.com/office/drawing/2014/main" id="{5335ECF2-B38F-674B-AD41-2827F855D156}"/>
                </a:ext>
              </a:extLst>
            </p:cNvPr>
            <p:cNvSpPr txBox="1">
              <a:spLocks noChangeArrowheads="1"/>
            </p:cNvSpPr>
            <p:nvPr/>
          </p:nvSpPr>
          <p:spPr bwMode="auto">
            <a:xfrm>
              <a:off x="2609" y="2192"/>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25" name="Text Box 77">
              <a:extLst>
                <a:ext uri="{FF2B5EF4-FFF2-40B4-BE49-F238E27FC236}">
                  <a16:creationId xmlns:a16="http://schemas.microsoft.com/office/drawing/2014/main" id="{F3D48BFB-3F95-AE43-AEE9-C412F1890673}"/>
                </a:ext>
              </a:extLst>
            </p:cNvPr>
            <p:cNvSpPr txBox="1">
              <a:spLocks noChangeArrowheads="1"/>
            </p:cNvSpPr>
            <p:nvPr/>
          </p:nvSpPr>
          <p:spPr bwMode="auto">
            <a:xfrm>
              <a:off x="2716" y="2192"/>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K</a:t>
              </a:r>
            </a:p>
          </p:txBody>
        </p:sp>
        <p:sp>
          <p:nvSpPr>
            <p:cNvPr id="26" name="Text Box 78">
              <a:extLst>
                <a:ext uri="{FF2B5EF4-FFF2-40B4-BE49-F238E27FC236}">
                  <a16:creationId xmlns:a16="http://schemas.microsoft.com/office/drawing/2014/main" id="{79AB0BC4-444F-C942-846C-BBD0802E6DFE}"/>
                </a:ext>
              </a:extLst>
            </p:cNvPr>
            <p:cNvSpPr txBox="1">
              <a:spLocks noChangeArrowheads="1"/>
            </p:cNvSpPr>
            <p:nvPr/>
          </p:nvSpPr>
          <p:spPr bwMode="auto">
            <a:xfrm>
              <a:off x="2823"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27" name="Text Box 79">
              <a:extLst>
                <a:ext uri="{FF2B5EF4-FFF2-40B4-BE49-F238E27FC236}">
                  <a16:creationId xmlns:a16="http://schemas.microsoft.com/office/drawing/2014/main" id="{3C7DAD29-9A03-BA47-AE0B-2186D44B7170}"/>
                </a:ext>
              </a:extLst>
            </p:cNvPr>
            <p:cNvSpPr txBox="1">
              <a:spLocks noChangeArrowheads="1"/>
            </p:cNvSpPr>
            <p:nvPr/>
          </p:nvSpPr>
          <p:spPr bwMode="auto">
            <a:xfrm>
              <a:off x="2930"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28" name="Text Box 80">
              <a:extLst>
                <a:ext uri="{FF2B5EF4-FFF2-40B4-BE49-F238E27FC236}">
                  <a16:creationId xmlns:a16="http://schemas.microsoft.com/office/drawing/2014/main" id="{1548B905-AE24-0441-AF5A-1C5C61963F2A}"/>
                </a:ext>
              </a:extLst>
            </p:cNvPr>
            <p:cNvSpPr txBox="1">
              <a:spLocks noChangeArrowheads="1"/>
            </p:cNvSpPr>
            <p:nvPr/>
          </p:nvSpPr>
          <p:spPr bwMode="auto">
            <a:xfrm>
              <a:off x="3037" y="2192"/>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29" name="Text Box 81">
              <a:extLst>
                <a:ext uri="{FF2B5EF4-FFF2-40B4-BE49-F238E27FC236}">
                  <a16:creationId xmlns:a16="http://schemas.microsoft.com/office/drawing/2014/main" id="{7EF1D635-6E68-E745-9716-0141AE912598}"/>
                </a:ext>
              </a:extLst>
            </p:cNvPr>
            <p:cNvSpPr txBox="1">
              <a:spLocks noChangeArrowheads="1"/>
            </p:cNvSpPr>
            <p:nvPr/>
          </p:nvSpPr>
          <p:spPr bwMode="auto">
            <a:xfrm>
              <a:off x="3144"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30" name="Text Box 82">
              <a:extLst>
                <a:ext uri="{FF2B5EF4-FFF2-40B4-BE49-F238E27FC236}">
                  <a16:creationId xmlns:a16="http://schemas.microsoft.com/office/drawing/2014/main" id="{4632E813-FC19-D948-9076-70D563CC6A66}"/>
                </a:ext>
              </a:extLst>
            </p:cNvPr>
            <p:cNvSpPr txBox="1">
              <a:spLocks noChangeArrowheads="1"/>
            </p:cNvSpPr>
            <p:nvPr/>
          </p:nvSpPr>
          <p:spPr bwMode="auto">
            <a:xfrm>
              <a:off x="3251"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31" name="Text Box 83">
              <a:extLst>
                <a:ext uri="{FF2B5EF4-FFF2-40B4-BE49-F238E27FC236}">
                  <a16:creationId xmlns:a16="http://schemas.microsoft.com/office/drawing/2014/main" id="{DD73BFB1-7443-0E4B-939A-E0EC020D2895}"/>
                </a:ext>
              </a:extLst>
            </p:cNvPr>
            <p:cNvSpPr txBox="1">
              <a:spLocks noChangeArrowheads="1"/>
            </p:cNvSpPr>
            <p:nvPr/>
          </p:nvSpPr>
          <p:spPr bwMode="auto">
            <a:xfrm>
              <a:off x="3358"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32" name="Text Box 84">
              <a:extLst>
                <a:ext uri="{FF2B5EF4-FFF2-40B4-BE49-F238E27FC236}">
                  <a16:creationId xmlns:a16="http://schemas.microsoft.com/office/drawing/2014/main" id="{3752C471-2FDC-6949-831B-9D10C828184F}"/>
                </a:ext>
              </a:extLst>
            </p:cNvPr>
            <p:cNvSpPr txBox="1">
              <a:spLocks noChangeArrowheads="1"/>
            </p:cNvSpPr>
            <p:nvPr/>
          </p:nvSpPr>
          <p:spPr bwMode="auto">
            <a:xfrm>
              <a:off x="3465"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0</a:t>
              </a:r>
            </a:p>
          </p:txBody>
        </p:sp>
        <p:sp>
          <p:nvSpPr>
            <p:cNvPr id="33" name="Text Box 85">
              <a:extLst>
                <a:ext uri="{FF2B5EF4-FFF2-40B4-BE49-F238E27FC236}">
                  <a16:creationId xmlns:a16="http://schemas.microsoft.com/office/drawing/2014/main" id="{2901C8EB-01DC-4B49-BC90-C0FFCD156E78}"/>
                </a:ext>
              </a:extLst>
            </p:cNvPr>
            <p:cNvSpPr txBox="1">
              <a:spLocks noChangeArrowheads="1"/>
            </p:cNvSpPr>
            <p:nvPr/>
          </p:nvSpPr>
          <p:spPr bwMode="auto">
            <a:xfrm>
              <a:off x="3572"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34" name="Text Box 86">
              <a:extLst>
                <a:ext uri="{FF2B5EF4-FFF2-40B4-BE49-F238E27FC236}">
                  <a16:creationId xmlns:a16="http://schemas.microsoft.com/office/drawing/2014/main" id="{4156D99C-9061-CE4C-972A-A1B4275C9158}"/>
                </a:ext>
              </a:extLst>
            </p:cNvPr>
            <p:cNvSpPr txBox="1">
              <a:spLocks noChangeArrowheads="1"/>
            </p:cNvSpPr>
            <p:nvPr/>
          </p:nvSpPr>
          <p:spPr bwMode="auto">
            <a:xfrm>
              <a:off x="3679"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35" name="Text Box 87">
              <a:extLst>
                <a:ext uri="{FF2B5EF4-FFF2-40B4-BE49-F238E27FC236}">
                  <a16:creationId xmlns:a16="http://schemas.microsoft.com/office/drawing/2014/main" id="{EC835D0A-09A6-1245-9E26-970584F27D88}"/>
                </a:ext>
              </a:extLst>
            </p:cNvPr>
            <p:cNvSpPr txBox="1">
              <a:spLocks noChangeArrowheads="1"/>
            </p:cNvSpPr>
            <p:nvPr/>
          </p:nvSpPr>
          <p:spPr bwMode="auto">
            <a:xfrm>
              <a:off x="3786"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36" name="Text Box 88">
              <a:extLst>
                <a:ext uri="{FF2B5EF4-FFF2-40B4-BE49-F238E27FC236}">
                  <a16:creationId xmlns:a16="http://schemas.microsoft.com/office/drawing/2014/main" id="{00A0D5CE-EF08-7B4E-A622-8CF1BF67A2C9}"/>
                </a:ext>
              </a:extLst>
            </p:cNvPr>
            <p:cNvSpPr txBox="1">
              <a:spLocks noChangeArrowheads="1"/>
            </p:cNvSpPr>
            <p:nvPr/>
          </p:nvSpPr>
          <p:spPr bwMode="auto">
            <a:xfrm>
              <a:off x="3893"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37" name="Text Box 89">
              <a:extLst>
                <a:ext uri="{FF2B5EF4-FFF2-40B4-BE49-F238E27FC236}">
                  <a16:creationId xmlns:a16="http://schemas.microsoft.com/office/drawing/2014/main" id="{DB6B7607-E481-BB43-BA89-7751F8BB6E20}"/>
                </a:ext>
              </a:extLst>
            </p:cNvPr>
            <p:cNvSpPr txBox="1">
              <a:spLocks noChangeArrowheads="1"/>
            </p:cNvSpPr>
            <p:nvPr/>
          </p:nvSpPr>
          <p:spPr bwMode="auto">
            <a:xfrm>
              <a:off x="4000"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38" name="Text Box 90">
              <a:extLst>
                <a:ext uri="{FF2B5EF4-FFF2-40B4-BE49-F238E27FC236}">
                  <a16:creationId xmlns:a16="http://schemas.microsoft.com/office/drawing/2014/main" id="{2687EB4F-0665-2141-A676-D7DB029ECC07}"/>
                </a:ext>
              </a:extLst>
            </p:cNvPr>
            <p:cNvSpPr txBox="1">
              <a:spLocks noChangeArrowheads="1"/>
            </p:cNvSpPr>
            <p:nvPr/>
          </p:nvSpPr>
          <p:spPr bwMode="auto">
            <a:xfrm>
              <a:off x="4107" y="2192"/>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B</a:t>
              </a:r>
            </a:p>
          </p:txBody>
        </p:sp>
        <p:sp>
          <p:nvSpPr>
            <p:cNvPr id="39" name="Text Box 91">
              <a:extLst>
                <a:ext uri="{FF2B5EF4-FFF2-40B4-BE49-F238E27FC236}">
                  <a16:creationId xmlns:a16="http://schemas.microsoft.com/office/drawing/2014/main" id="{DDB24C01-F752-CC41-BB58-C671F3D0D9CF}"/>
                </a:ext>
              </a:extLst>
            </p:cNvPr>
            <p:cNvSpPr txBox="1">
              <a:spLocks noChangeArrowheads="1"/>
            </p:cNvSpPr>
            <p:nvPr/>
          </p:nvSpPr>
          <p:spPr bwMode="auto">
            <a:xfrm>
              <a:off x="4214"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40" name="Text Box 92">
              <a:extLst>
                <a:ext uri="{FF2B5EF4-FFF2-40B4-BE49-F238E27FC236}">
                  <a16:creationId xmlns:a16="http://schemas.microsoft.com/office/drawing/2014/main" id="{5316D219-D219-C947-9C70-EABC4B6D6654}"/>
                </a:ext>
              </a:extLst>
            </p:cNvPr>
            <p:cNvSpPr txBox="1">
              <a:spLocks noChangeArrowheads="1"/>
            </p:cNvSpPr>
            <p:nvPr/>
          </p:nvSpPr>
          <p:spPr bwMode="auto">
            <a:xfrm>
              <a:off x="4320" y="2192"/>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X</a:t>
              </a:r>
            </a:p>
          </p:txBody>
        </p:sp>
        <p:sp>
          <p:nvSpPr>
            <p:cNvPr id="41" name="Text Box 130">
              <a:extLst>
                <a:ext uri="{FF2B5EF4-FFF2-40B4-BE49-F238E27FC236}">
                  <a16:creationId xmlns:a16="http://schemas.microsoft.com/office/drawing/2014/main" id="{F119A505-4420-E343-B44C-F78B4872B0F5}"/>
                </a:ext>
              </a:extLst>
            </p:cNvPr>
            <p:cNvSpPr txBox="1">
              <a:spLocks noChangeArrowheads="1"/>
            </p:cNvSpPr>
            <p:nvPr/>
          </p:nvSpPr>
          <p:spPr bwMode="auto">
            <a:xfrm>
              <a:off x="576"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42" name="Text Box 131">
              <a:extLst>
                <a:ext uri="{FF2B5EF4-FFF2-40B4-BE49-F238E27FC236}">
                  <a16:creationId xmlns:a16="http://schemas.microsoft.com/office/drawing/2014/main" id="{082FAA81-FDAD-4D47-9A12-F193C7D24225}"/>
                </a:ext>
              </a:extLst>
            </p:cNvPr>
            <p:cNvSpPr txBox="1">
              <a:spLocks noChangeArrowheads="1"/>
            </p:cNvSpPr>
            <p:nvPr/>
          </p:nvSpPr>
          <p:spPr bwMode="auto">
            <a:xfrm>
              <a:off x="683"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0</a:t>
              </a:r>
            </a:p>
          </p:txBody>
        </p:sp>
        <p:sp>
          <p:nvSpPr>
            <p:cNvPr id="43" name="Text Box 132">
              <a:extLst>
                <a:ext uri="{FF2B5EF4-FFF2-40B4-BE49-F238E27FC236}">
                  <a16:creationId xmlns:a16="http://schemas.microsoft.com/office/drawing/2014/main" id="{658A2B72-B46F-8B4E-954B-0FC0E36DBEDC}"/>
                </a:ext>
              </a:extLst>
            </p:cNvPr>
            <p:cNvSpPr txBox="1">
              <a:spLocks noChangeArrowheads="1"/>
            </p:cNvSpPr>
            <p:nvPr/>
          </p:nvSpPr>
          <p:spPr bwMode="auto">
            <a:xfrm>
              <a:off x="790"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44" name="Text Box 133">
              <a:extLst>
                <a:ext uri="{FF2B5EF4-FFF2-40B4-BE49-F238E27FC236}">
                  <a16:creationId xmlns:a16="http://schemas.microsoft.com/office/drawing/2014/main" id="{37D8F0A4-741E-0A41-9166-2E97BF3A595D}"/>
                </a:ext>
              </a:extLst>
            </p:cNvPr>
            <p:cNvSpPr txBox="1">
              <a:spLocks noChangeArrowheads="1"/>
            </p:cNvSpPr>
            <p:nvPr/>
          </p:nvSpPr>
          <p:spPr bwMode="auto">
            <a:xfrm>
              <a:off x="897"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45" name="Text Box 134">
              <a:extLst>
                <a:ext uri="{FF2B5EF4-FFF2-40B4-BE49-F238E27FC236}">
                  <a16:creationId xmlns:a16="http://schemas.microsoft.com/office/drawing/2014/main" id="{6837CB89-793C-8244-8AA0-DA6F0A761443}"/>
                </a:ext>
              </a:extLst>
            </p:cNvPr>
            <p:cNvSpPr txBox="1">
              <a:spLocks noChangeArrowheads="1"/>
            </p:cNvSpPr>
            <p:nvPr/>
          </p:nvSpPr>
          <p:spPr bwMode="auto">
            <a:xfrm>
              <a:off x="1004"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46" name="Text Box 135">
              <a:extLst>
                <a:ext uri="{FF2B5EF4-FFF2-40B4-BE49-F238E27FC236}">
                  <a16:creationId xmlns:a16="http://schemas.microsoft.com/office/drawing/2014/main" id="{754E9B37-BA67-D249-B3B5-3C9CCC0AB4BE}"/>
                </a:ext>
              </a:extLst>
            </p:cNvPr>
            <p:cNvSpPr txBox="1">
              <a:spLocks noChangeArrowheads="1"/>
            </p:cNvSpPr>
            <p:nvPr/>
          </p:nvSpPr>
          <p:spPr bwMode="auto">
            <a:xfrm>
              <a:off x="1111"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47" name="Text Box 136">
              <a:extLst>
                <a:ext uri="{FF2B5EF4-FFF2-40B4-BE49-F238E27FC236}">
                  <a16:creationId xmlns:a16="http://schemas.microsoft.com/office/drawing/2014/main" id="{53800455-2966-1E40-B271-B7B8C95EEF24}"/>
                </a:ext>
              </a:extLst>
            </p:cNvPr>
            <p:cNvSpPr txBox="1">
              <a:spLocks noChangeArrowheads="1"/>
            </p:cNvSpPr>
            <p:nvPr/>
          </p:nvSpPr>
          <p:spPr bwMode="auto">
            <a:xfrm>
              <a:off x="1218"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48" name="Text Box 137">
              <a:extLst>
                <a:ext uri="{FF2B5EF4-FFF2-40B4-BE49-F238E27FC236}">
                  <a16:creationId xmlns:a16="http://schemas.microsoft.com/office/drawing/2014/main" id="{9A225190-61BD-1742-82D8-CE8351AA7C97}"/>
                </a:ext>
              </a:extLst>
            </p:cNvPr>
            <p:cNvSpPr txBox="1">
              <a:spLocks noChangeArrowheads="1"/>
            </p:cNvSpPr>
            <p:nvPr/>
          </p:nvSpPr>
          <p:spPr bwMode="auto">
            <a:xfrm>
              <a:off x="1325"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49" name="Text Box 138">
              <a:extLst>
                <a:ext uri="{FF2B5EF4-FFF2-40B4-BE49-F238E27FC236}">
                  <a16:creationId xmlns:a16="http://schemas.microsoft.com/office/drawing/2014/main" id="{768AB61A-30EE-0A4A-8813-69CE289D7831}"/>
                </a:ext>
              </a:extLst>
            </p:cNvPr>
            <p:cNvSpPr txBox="1">
              <a:spLocks noChangeArrowheads="1"/>
            </p:cNvSpPr>
            <p:nvPr/>
          </p:nvSpPr>
          <p:spPr bwMode="auto">
            <a:xfrm>
              <a:off x="1432" y="2368"/>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50" name="Text Box 139">
              <a:extLst>
                <a:ext uri="{FF2B5EF4-FFF2-40B4-BE49-F238E27FC236}">
                  <a16:creationId xmlns:a16="http://schemas.microsoft.com/office/drawing/2014/main" id="{0640EF14-DF13-9949-B1B0-3ADDFC2FCF13}"/>
                </a:ext>
              </a:extLst>
            </p:cNvPr>
            <p:cNvSpPr txBox="1">
              <a:spLocks noChangeArrowheads="1"/>
            </p:cNvSpPr>
            <p:nvPr/>
          </p:nvSpPr>
          <p:spPr bwMode="auto">
            <a:xfrm>
              <a:off x="1539"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51" name="Text Box 140">
              <a:extLst>
                <a:ext uri="{FF2B5EF4-FFF2-40B4-BE49-F238E27FC236}">
                  <a16:creationId xmlns:a16="http://schemas.microsoft.com/office/drawing/2014/main" id="{88B0D413-109D-F841-B975-C7C7B3053482}"/>
                </a:ext>
              </a:extLst>
            </p:cNvPr>
            <p:cNvSpPr txBox="1">
              <a:spLocks noChangeArrowheads="1"/>
            </p:cNvSpPr>
            <p:nvPr/>
          </p:nvSpPr>
          <p:spPr bwMode="auto">
            <a:xfrm>
              <a:off x="1646"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52" name="Text Box 141">
              <a:extLst>
                <a:ext uri="{FF2B5EF4-FFF2-40B4-BE49-F238E27FC236}">
                  <a16:creationId xmlns:a16="http://schemas.microsoft.com/office/drawing/2014/main" id="{E949A66A-7FE2-014D-BD16-0A07BA15C4DD}"/>
                </a:ext>
              </a:extLst>
            </p:cNvPr>
            <p:cNvSpPr txBox="1">
              <a:spLocks noChangeArrowheads="1"/>
            </p:cNvSpPr>
            <p:nvPr/>
          </p:nvSpPr>
          <p:spPr bwMode="auto">
            <a:xfrm>
              <a:off x="1753"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53" name="Text Box 142">
              <a:extLst>
                <a:ext uri="{FF2B5EF4-FFF2-40B4-BE49-F238E27FC236}">
                  <a16:creationId xmlns:a16="http://schemas.microsoft.com/office/drawing/2014/main" id="{911492A2-2741-404A-AFAB-4CE2F1ECB622}"/>
                </a:ext>
              </a:extLst>
            </p:cNvPr>
            <p:cNvSpPr txBox="1">
              <a:spLocks noChangeArrowheads="1"/>
            </p:cNvSpPr>
            <p:nvPr/>
          </p:nvSpPr>
          <p:spPr bwMode="auto">
            <a:xfrm>
              <a:off x="1860" y="2368"/>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54" name="Text Box 143">
              <a:extLst>
                <a:ext uri="{FF2B5EF4-FFF2-40B4-BE49-F238E27FC236}">
                  <a16:creationId xmlns:a16="http://schemas.microsoft.com/office/drawing/2014/main" id="{5B1814C3-1F62-FF45-959C-306B3450BC30}"/>
                </a:ext>
              </a:extLst>
            </p:cNvPr>
            <p:cNvSpPr txBox="1">
              <a:spLocks noChangeArrowheads="1"/>
            </p:cNvSpPr>
            <p:nvPr/>
          </p:nvSpPr>
          <p:spPr bwMode="auto">
            <a:xfrm>
              <a:off x="1967"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55" name="Text Box 144">
              <a:extLst>
                <a:ext uri="{FF2B5EF4-FFF2-40B4-BE49-F238E27FC236}">
                  <a16:creationId xmlns:a16="http://schemas.microsoft.com/office/drawing/2014/main" id="{10F50FC0-5A3D-3646-9DD6-3AADFFD30F4D}"/>
                </a:ext>
              </a:extLst>
            </p:cNvPr>
            <p:cNvSpPr txBox="1">
              <a:spLocks noChangeArrowheads="1"/>
            </p:cNvSpPr>
            <p:nvPr/>
          </p:nvSpPr>
          <p:spPr bwMode="auto">
            <a:xfrm>
              <a:off x="2074"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56" name="Text Box 145">
              <a:extLst>
                <a:ext uri="{FF2B5EF4-FFF2-40B4-BE49-F238E27FC236}">
                  <a16:creationId xmlns:a16="http://schemas.microsoft.com/office/drawing/2014/main" id="{205F355B-63D9-004C-A832-9AF86E990044}"/>
                </a:ext>
              </a:extLst>
            </p:cNvPr>
            <p:cNvSpPr txBox="1">
              <a:spLocks noChangeArrowheads="1"/>
            </p:cNvSpPr>
            <p:nvPr/>
          </p:nvSpPr>
          <p:spPr bwMode="auto">
            <a:xfrm>
              <a:off x="2181" y="2368"/>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B</a:t>
              </a:r>
            </a:p>
          </p:txBody>
        </p:sp>
        <p:sp>
          <p:nvSpPr>
            <p:cNvPr id="57" name="Text Box 146">
              <a:extLst>
                <a:ext uri="{FF2B5EF4-FFF2-40B4-BE49-F238E27FC236}">
                  <a16:creationId xmlns:a16="http://schemas.microsoft.com/office/drawing/2014/main" id="{61C437AB-09DC-2541-9141-0594E3519974}"/>
                </a:ext>
              </a:extLst>
            </p:cNvPr>
            <p:cNvSpPr txBox="1">
              <a:spLocks noChangeArrowheads="1"/>
            </p:cNvSpPr>
            <p:nvPr/>
          </p:nvSpPr>
          <p:spPr bwMode="auto">
            <a:xfrm>
              <a:off x="2288"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58" name="Text Box 147">
              <a:extLst>
                <a:ext uri="{FF2B5EF4-FFF2-40B4-BE49-F238E27FC236}">
                  <a16:creationId xmlns:a16="http://schemas.microsoft.com/office/drawing/2014/main" id="{A23C4509-EACA-C54F-A3FD-73CFACC4AE9C}"/>
                </a:ext>
              </a:extLst>
            </p:cNvPr>
            <p:cNvSpPr txBox="1">
              <a:spLocks noChangeArrowheads="1"/>
            </p:cNvSpPr>
            <p:nvPr/>
          </p:nvSpPr>
          <p:spPr bwMode="auto">
            <a:xfrm>
              <a:off x="2395"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3</a:t>
              </a:r>
            </a:p>
          </p:txBody>
        </p:sp>
        <p:sp>
          <p:nvSpPr>
            <p:cNvPr id="59" name="Text Box 148">
              <a:extLst>
                <a:ext uri="{FF2B5EF4-FFF2-40B4-BE49-F238E27FC236}">
                  <a16:creationId xmlns:a16="http://schemas.microsoft.com/office/drawing/2014/main" id="{F1779B0E-9654-974F-982A-690F3C6241F3}"/>
                </a:ext>
              </a:extLst>
            </p:cNvPr>
            <p:cNvSpPr txBox="1">
              <a:spLocks noChangeArrowheads="1"/>
            </p:cNvSpPr>
            <p:nvPr/>
          </p:nvSpPr>
          <p:spPr bwMode="auto">
            <a:xfrm>
              <a:off x="2502"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60" name="Text Box 149">
              <a:extLst>
                <a:ext uri="{FF2B5EF4-FFF2-40B4-BE49-F238E27FC236}">
                  <a16:creationId xmlns:a16="http://schemas.microsoft.com/office/drawing/2014/main" id="{CDB07458-D0F0-4B4D-B222-A740F95652FA}"/>
                </a:ext>
              </a:extLst>
            </p:cNvPr>
            <p:cNvSpPr txBox="1">
              <a:spLocks noChangeArrowheads="1"/>
            </p:cNvSpPr>
            <p:nvPr/>
          </p:nvSpPr>
          <p:spPr bwMode="auto">
            <a:xfrm>
              <a:off x="2609"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61" name="Text Box 150">
              <a:extLst>
                <a:ext uri="{FF2B5EF4-FFF2-40B4-BE49-F238E27FC236}">
                  <a16:creationId xmlns:a16="http://schemas.microsoft.com/office/drawing/2014/main" id="{8AFCA5F3-807C-C14C-92FB-92EBA313E278}"/>
                </a:ext>
              </a:extLst>
            </p:cNvPr>
            <p:cNvSpPr txBox="1">
              <a:spLocks noChangeArrowheads="1"/>
            </p:cNvSpPr>
            <p:nvPr/>
          </p:nvSpPr>
          <p:spPr bwMode="auto">
            <a:xfrm>
              <a:off x="2716"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62" name="Text Box 151">
              <a:extLst>
                <a:ext uri="{FF2B5EF4-FFF2-40B4-BE49-F238E27FC236}">
                  <a16:creationId xmlns:a16="http://schemas.microsoft.com/office/drawing/2014/main" id="{6C3EB5B3-6879-6B44-A111-077DEF656F9C}"/>
                </a:ext>
              </a:extLst>
            </p:cNvPr>
            <p:cNvSpPr txBox="1">
              <a:spLocks noChangeArrowheads="1"/>
            </p:cNvSpPr>
            <p:nvPr/>
          </p:nvSpPr>
          <p:spPr bwMode="auto">
            <a:xfrm>
              <a:off x="2823"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63" name="Text Box 152">
              <a:extLst>
                <a:ext uri="{FF2B5EF4-FFF2-40B4-BE49-F238E27FC236}">
                  <a16:creationId xmlns:a16="http://schemas.microsoft.com/office/drawing/2014/main" id="{56771AAF-0CC4-C247-A7AC-6F52C90C754D}"/>
                </a:ext>
              </a:extLst>
            </p:cNvPr>
            <p:cNvSpPr txBox="1">
              <a:spLocks noChangeArrowheads="1"/>
            </p:cNvSpPr>
            <p:nvPr/>
          </p:nvSpPr>
          <p:spPr bwMode="auto">
            <a:xfrm>
              <a:off x="2930"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64" name="Text Box 153">
              <a:extLst>
                <a:ext uri="{FF2B5EF4-FFF2-40B4-BE49-F238E27FC236}">
                  <a16:creationId xmlns:a16="http://schemas.microsoft.com/office/drawing/2014/main" id="{ACBFC6C6-B9BF-D14D-8369-485AEAC4A725}"/>
                </a:ext>
              </a:extLst>
            </p:cNvPr>
            <p:cNvSpPr txBox="1">
              <a:spLocks noChangeArrowheads="1"/>
            </p:cNvSpPr>
            <p:nvPr/>
          </p:nvSpPr>
          <p:spPr bwMode="auto">
            <a:xfrm>
              <a:off x="3037"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65" name="Text Box 154">
              <a:extLst>
                <a:ext uri="{FF2B5EF4-FFF2-40B4-BE49-F238E27FC236}">
                  <a16:creationId xmlns:a16="http://schemas.microsoft.com/office/drawing/2014/main" id="{EB14F020-2A0A-DC47-8F07-6B350A2811D5}"/>
                </a:ext>
              </a:extLst>
            </p:cNvPr>
            <p:cNvSpPr txBox="1">
              <a:spLocks noChangeArrowheads="1"/>
            </p:cNvSpPr>
            <p:nvPr/>
          </p:nvSpPr>
          <p:spPr bwMode="auto">
            <a:xfrm>
              <a:off x="3144" y="2368"/>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B</a:t>
              </a:r>
            </a:p>
          </p:txBody>
        </p:sp>
        <p:sp>
          <p:nvSpPr>
            <p:cNvPr id="66" name="Text Box 155">
              <a:extLst>
                <a:ext uri="{FF2B5EF4-FFF2-40B4-BE49-F238E27FC236}">
                  <a16:creationId xmlns:a16="http://schemas.microsoft.com/office/drawing/2014/main" id="{F55F2268-0D7C-4E42-BFBD-6A668CB5C5BF}"/>
                </a:ext>
              </a:extLst>
            </p:cNvPr>
            <p:cNvSpPr txBox="1">
              <a:spLocks noChangeArrowheads="1"/>
            </p:cNvSpPr>
            <p:nvPr/>
          </p:nvSpPr>
          <p:spPr bwMode="auto">
            <a:xfrm>
              <a:off x="3251"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67" name="Text Box 156">
              <a:extLst>
                <a:ext uri="{FF2B5EF4-FFF2-40B4-BE49-F238E27FC236}">
                  <a16:creationId xmlns:a16="http://schemas.microsoft.com/office/drawing/2014/main" id="{3FCF5213-C00C-724E-B3DE-2767F08334F1}"/>
                </a:ext>
              </a:extLst>
            </p:cNvPr>
            <p:cNvSpPr txBox="1">
              <a:spLocks noChangeArrowheads="1"/>
            </p:cNvSpPr>
            <p:nvPr/>
          </p:nvSpPr>
          <p:spPr bwMode="auto">
            <a:xfrm>
              <a:off x="3358"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68" name="Text Box 157">
              <a:extLst>
                <a:ext uri="{FF2B5EF4-FFF2-40B4-BE49-F238E27FC236}">
                  <a16:creationId xmlns:a16="http://schemas.microsoft.com/office/drawing/2014/main" id="{F6B7C795-FAE7-674E-B54A-4A3997E41D8E}"/>
                </a:ext>
              </a:extLst>
            </p:cNvPr>
            <p:cNvSpPr txBox="1">
              <a:spLocks noChangeArrowheads="1"/>
            </p:cNvSpPr>
            <p:nvPr/>
          </p:nvSpPr>
          <p:spPr bwMode="auto">
            <a:xfrm>
              <a:off x="3465"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69" name="Text Box 158">
              <a:extLst>
                <a:ext uri="{FF2B5EF4-FFF2-40B4-BE49-F238E27FC236}">
                  <a16:creationId xmlns:a16="http://schemas.microsoft.com/office/drawing/2014/main" id="{279BC482-7181-5B40-824D-149ABCD7F7A2}"/>
                </a:ext>
              </a:extLst>
            </p:cNvPr>
            <p:cNvSpPr txBox="1">
              <a:spLocks noChangeArrowheads="1"/>
            </p:cNvSpPr>
            <p:nvPr/>
          </p:nvSpPr>
          <p:spPr bwMode="auto">
            <a:xfrm>
              <a:off x="3572"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70" name="Text Box 159">
              <a:extLst>
                <a:ext uri="{FF2B5EF4-FFF2-40B4-BE49-F238E27FC236}">
                  <a16:creationId xmlns:a16="http://schemas.microsoft.com/office/drawing/2014/main" id="{44442E3C-F336-0E46-8428-8C0B4D0C57BE}"/>
                </a:ext>
              </a:extLst>
            </p:cNvPr>
            <p:cNvSpPr txBox="1">
              <a:spLocks noChangeArrowheads="1"/>
            </p:cNvSpPr>
            <p:nvPr/>
          </p:nvSpPr>
          <p:spPr bwMode="auto">
            <a:xfrm>
              <a:off x="3679"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71" name="Text Box 160">
              <a:extLst>
                <a:ext uri="{FF2B5EF4-FFF2-40B4-BE49-F238E27FC236}">
                  <a16:creationId xmlns:a16="http://schemas.microsoft.com/office/drawing/2014/main" id="{89316103-F323-C44D-A554-650884DFFB9B}"/>
                </a:ext>
              </a:extLst>
            </p:cNvPr>
            <p:cNvSpPr txBox="1">
              <a:spLocks noChangeArrowheads="1"/>
            </p:cNvSpPr>
            <p:nvPr/>
          </p:nvSpPr>
          <p:spPr bwMode="auto">
            <a:xfrm>
              <a:off x="3786"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72" name="Text Box 161">
              <a:extLst>
                <a:ext uri="{FF2B5EF4-FFF2-40B4-BE49-F238E27FC236}">
                  <a16:creationId xmlns:a16="http://schemas.microsoft.com/office/drawing/2014/main" id="{A89CE06A-C1D3-0640-8D25-FF9CDAA31816}"/>
                </a:ext>
              </a:extLst>
            </p:cNvPr>
            <p:cNvSpPr txBox="1">
              <a:spLocks noChangeArrowheads="1"/>
            </p:cNvSpPr>
            <p:nvPr/>
          </p:nvSpPr>
          <p:spPr bwMode="auto">
            <a:xfrm>
              <a:off x="3893"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73" name="Text Box 162">
              <a:extLst>
                <a:ext uri="{FF2B5EF4-FFF2-40B4-BE49-F238E27FC236}">
                  <a16:creationId xmlns:a16="http://schemas.microsoft.com/office/drawing/2014/main" id="{52E2D590-0C75-2B44-9181-6AAAE969D4CE}"/>
                </a:ext>
              </a:extLst>
            </p:cNvPr>
            <p:cNvSpPr txBox="1">
              <a:spLocks noChangeArrowheads="1"/>
            </p:cNvSpPr>
            <p:nvPr/>
          </p:nvSpPr>
          <p:spPr bwMode="auto">
            <a:xfrm>
              <a:off x="4000"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74" name="Text Box 163">
              <a:extLst>
                <a:ext uri="{FF2B5EF4-FFF2-40B4-BE49-F238E27FC236}">
                  <a16:creationId xmlns:a16="http://schemas.microsoft.com/office/drawing/2014/main" id="{BAF806AA-9F80-3B45-940D-51588FD56B4B}"/>
                </a:ext>
              </a:extLst>
            </p:cNvPr>
            <p:cNvSpPr txBox="1">
              <a:spLocks noChangeArrowheads="1"/>
            </p:cNvSpPr>
            <p:nvPr/>
          </p:nvSpPr>
          <p:spPr bwMode="auto">
            <a:xfrm>
              <a:off x="4107"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9</a:t>
              </a:r>
            </a:p>
          </p:txBody>
        </p:sp>
        <p:sp>
          <p:nvSpPr>
            <p:cNvPr id="75" name="Text Box 164">
              <a:extLst>
                <a:ext uri="{FF2B5EF4-FFF2-40B4-BE49-F238E27FC236}">
                  <a16:creationId xmlns:a16="http://schemas.microsoft.com/office/drawing/2014/main" id="{3732EC12-A568-F446-AD07-5A2E6AACA36E}"/>
                </a:ext>
              </a:extLst>
            </p:cNvPr>
            <p:cNvSpPr txBox="1">
              <a:spLocks noChangeArrowheads="1"/>
            </p:cNvSpPr>
            <p:nvPr/>
          </p:nvSpPr>
          <p:spPr bwMode="auto">
            <a:xfrm>
              <a:off x="4214"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76" name="Text Box 165">
              <a:extLst>
                <a:ext uri="{FF2B5EF4-FFF2-40B4-BE49-F238E27FC236}">
                  <a16:creationId xmlns:a16="http://schemas.microsoft.com/office/drawing/2014/main" id="{D2581D3D-53DC-7F40-B150-6BE20A1D5CA7}"/>
                </a:ext>
              </a:extLst>
            </p:cNvPr>
            <p:cNvSpPr txBox="1">
              <a:spLocks noChangeArrowheads="1"/>
            </p:cNvSpPr>
            <p:nvPr/>
          </p:nvSpPr>
          <p:spPr bwMode="auto">
            <a:xfrm>
              <a:off x="4320"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77" name="Text Box 166">
              <a:extLst>
                <a:ext uri="{FF2B5EF4-FFF2-40B4-BE49-F238E27FC236}">
                  <a16:creationId xmlns:a16="http://schemas.microsoft.com/office/drawing/2014/main" id="{E5F5F96F-76F4-AA42-819C-67423B66FBEC}"/>
                </a:ext>
              </a:extLst>
            </p:cNvPr>
            <p:cNvSpPr txBox="1">
              <a:spLocks noChangeArrowheads="1"/>
            </p:cNvSpPr>
            <p:nvPr/>
          </p:nvSpPr>
          <p:spPr bwMode="auto">
            <a:xfrm>
              <a:off x="576"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78" name="Text Box 167">
              <a:extLst>
                <a:ext uri="{FF2B5EF4-FFF2-40B4-BE49-F238E27FC236}">
                  <a16:creationId xmlns:a16="http://schemas.microsoft.com/office/drawing/2014/main" id="{8533ACFC-80D0-384C-AD72-434F7E763EF6}"/>
                </a:ext>
              </a:extLst>
            </p:cNvPr>
            <p:cNvSpPr txBox="1">
              <a:spLocks noChangeArrowheads="1"/>
            </p:cNvSpPr>
            <p:nvPr/>
          </p:nvSpPr>
          <p:spPr bwMode="auto">
            <a:xfrm>
              <a:off x="683"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79" name="Text Box 168">
              <a:extLst>
                <a:ext uri="{FF2B5EF4-FFF2-40B4-BE49-F238E27FC236}">
                  <a16:creationId xmlns:a16="http://schemas.microsoft.com/office/drawing/2014/main" id="{59EFECCF-4003-0542-89A0-7C54EFA6E1E2}"/>
                </a:ext>
              </a:extLst>
            </p:cNvPr>
            <p:cNvSpPr txBox="1">
              <a:spLocks noChangeArrowheads="1"/>
            </p:cNvSpPr>
            <p:nvPr/>
          </p:nvSpPr>
          <p:spPr bwMode="auto">
            <a:xfrm>
              <a:off x="790"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80" name="Text Box 169">
              <a:extLst>
                <a:ext uri="{FF2B5EF4-FFF2-40B4-BE49-F238E27FC236}">
                  <a16:creationId xmlns:a16="http://schemas.microsoft.com/office/drawing/2014/main" id="{38E84473-5C87-F348-8E4C-D7C742DAB045}"/>
                </a:ext>
              </a:extLst>
            </p:cNvPr>
            <p:cNvSpPr txBox="1">
              <a:spLocks noChangeArrowheads="1"/>
            </p:cNvSpPr>
            <p:nvPr/>
          </p:nvSpPr>
          <p:spPr bwMode="auto">
            <a:xfrm>
              <a:off x="897"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81" name="Text Box 170">
              <a:extLst>
                <a:ext uri="{FF2B5EF4-FFF2-40B4-BE49-F238E27FC236}">
                  <a16:creationId xmlns:a16="http://schemas.microsoft.com/office/drawing/2014/main" id="{5F3E92E2-8AEB-124F-9F10-BEB711EB77C0}"/>
                </a:ext>
              </a:extLst>
            </p:cNvPr>
            <p:cNvSpPr txBox="1">
              <a:spLocks noChangeArrowheads="1"/>
            </p:cNvSpPr>
            <p:nvPr/>
          </p:nvSpPr>
          <p:spPr bwMode="auto">
            <a:xfrm>
              <a:off x="1004"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82" name="Text Box 171">
              <a:extLst>
                <a:ext uri="{FF2B5EF4-FFF2-40B4-BE49-F238E27FC236}">
                  <a16:creationId xmlns:a16="http://schemas.microsoft.com/office/drawing/2014/main" id="{314BCA9D-CAAE-1B45-AD6A-870B41197A3A}"/>
                </a:ext>
              </a:extLst>
            </p:cNvPr>
            <p:cNvSpPr txBox="1">
              <a:spLocks noChangeArrowheads="1"/>
            </p:cNvSpPr>
            <p:nvPr/>
          </p:nvSpPr>
          <p:spPr bwMode="auto">
            <a:xfrm>
              <a:off x="1111" y="2544"/>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83" name="Text Box 172">
              <a:extLst>
                <a:ext uri="{FF2B5EF4-FFF2-40B4-BE49-F238E27FC236}">
                  <a16:creationId xmlns:a16="http://schemas.microsoft.com/office/drawing/2014/main" id="{41003D9F-D588-EA4C-8343-C57CC8C6C14A}"/>
                </a:ext>
              </a:extLst>
            </p:cNvPr>
            <p:cNvSpPr txBox="1">
              <a:spLocks noChangeArrowheads="1"/>
            </p:cNvSpPr>
            <p:nvPr/>
          </p:nvSpPr>
          <p:spPr bwMode="auto">
            <a:xfrm>
              <a:off x="1218"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84" name="Text Box 173">
              <a:extLst>
                <a:ext uri="{FF2B5EF4-FFF2-40B4-BE49-F238E27FC236}">
                  <a16:creationId xmlns:a16="http://schemas.microsoft.com/office/drawing/2014/main" id="{4896A408-3A89-604C-BB26-177595622523}"/>
                </a:ext>
              </a:extLst>
            </p:cNvPr>
            <p:cNvSpPr txBox="1">
              <a:spLocks noChangeArrowheads="1"/>
            </p:cNvSpPr>
            <p:nvPr/>
          </p:nvSpPr>
          <p:spPr bwMode="auto">
            <a:xfrm>
              <a:off x="1325"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85" name="Text Box 174">
              <a:extLst>
                <a:ext uri="{FF2B5EF4-FFF2-40B4-BE49-F238E27FC236}">
                  <a16:creationId xmlns:a16="http://schemas.microsoft.com/office/drawing/2014/main" id="{ECE0CEC8-BC12-0B4A-B319-117CE91C89BD}"/>
                </a:ext>
              </a:extLst>
            </p:cNvPr>
            <p:cNvSpPr txBox="1">
              <a:spLocks noChangeArrowheads="1"/>
            </p:cNvSpPr>
            <p:nvPr/>
          </p:nvSpPr>
          <p:spPr bwMode="auto">
            <a:xfrm>
              <a:off x="1432"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4</a:t>
              </a:r>
            </a:p>
          </p:txBody>
        </p:sp>
        <p:sp>
          <p:nvSpPr>
            <p:cNvPr id="86" name="Text Box 175">
              <a:extLst>
                <a:ext uri="{FF2B5EF4-FFF2-40B4-BE49-F238E27FC236}">
                  <a16:creationId xmlns:a16="http://schemas.microsoft.com/office/drawing/2014/main" id="{4704E5B4-6198-F54B-87C7-BD95D82329DC}"/>
                </a:ext>
              </a:extLst>
            </p:cNvPr>
            <p:cNvSpPr txBox="1">
              <a:spLocks noChangeArrowheads="1"/>
            </p:cNvSpPr>
            <p:nvPr/>
          </p:nvSpPr>
          <p:spPr bwMode="auto">
            <a:xfrm>
              <a:off x="1539"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87" name="Text Box 176">
              <a:extLst>
                <a:ext uri="{FF2B5EF4-FFF2-40B4-BE49-F238E27FC236}">
                  <a16:creationId xmlns:a16="http://schemas.microsoft.com/office/drawing/2014/main" id="{45100ABF-53C0-4941-998A-1594523779C5}"/>
                </a:ext>
              </a:extLst>
            </p:cNvPr>
            <p:cNvSpPr txBox="1">
              <a:spLocks noChangeArrowheads="1"/>
            </p:cNvSpPr>
            <p:nvPr/>
          </p:nvSpPr>
          <p:spPr bwMode="auto">
            <a:xfrm>
              <a:off x="1646"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88" name="Text Box 177">
              <a:extLst>
                <a:ext uri="{FF2B5EF4-FFF2-40B4-BE49-F238E27FC236}">
                  <a16:creationId xmlns:a16="http://schemas.microsoft.com/office/drawing/2014/main" id="{70C9F652-FFA8-A146-A922-FD55C724B621}"/>
                </a:ext>
              </a:extLst>
            </p:cNvPr>
            <p:cNvSpPr txBox="1">
              <a:spLocks noChangeArrowheads="1"/>
            </p:cNvSpPr>
            <p:nvPr/>
          </p:nvSpPr>
          <p:spPr bwMode="auto">
            <a:xfrm>
              <a:off x="1753"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89" name="Text Box 178">
              <a:extLst>
                <a:ext uri="{FF2B5EF4-FFF2-40B4-BE49-F238E27FC236}">
                  <a16:creationId xmlns:a16="http://schemas.microsoft.com/office/drawing/2014/main" id="{7A103DFE-FF06-C54B-98F0-883E12217E35}"/>
                </a:ext>
              </a:extLst>
            </p:cNvPr>
            <p:cNvSpPr txBox="1">
              <a:spLocks noChangeArrowheads="1"/>
            </p:cNvSpPr>
            <p:nvPr/>
          </p:nvSpPr>
          <p:spPr bwMode="auto">
            <a:xfrm>
              <a:off x="1860"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90" name="Text Box 179">
              <a:extLst>
                <a:ext uri="{FF2B5EF4-FFF2-40B4-BE49-F238E27FC236}">
                  <a16:creationId xmlns:a16="http://schemas.microsoft.com/office/drawing/2014/main" id="{78CA6468-1F14-3A46-9422-F0AC6F2F2FFE}"/>
                </a:ext>
              </a:extLst>
            </p:cNvPr>
            <p:cNvSpPr txBox="1">
              <a:spLocks noChangeArrowheads="1"/>
            </p:cNvSpPr>
            <p:nvPr/>
          </p:nvSpPr>
          <p:spPr bwMode="auto">
            <a:xfrm>
              <a:off x="1967"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91" name="Text Box 180">
              <a:extLst>
                <a:ext uri="{FF2B5EF4-FFF2-40B4-BE49-F238E27FC236}">
                  <a16:creationId xmlns:a16="http://schemas.microsoft.com/office/drawing/2014/main" id="{BC1564E0-C2C8-FE4D-9ED7-C8D4A862910D}"/>
                </a:ext>
              </a:extLst>
            </p:cNvPr>
            <p:cNvSpPr txBox="1">
              <a:spLocks noChangeArrowheads="1"/>
            </p:cNvSpPr>
            <p:nvPr/>
          </p:nvSpPr>
          <p:spPr bwMode="auto">
            <a:xfrm>
              <a:off x="2074"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92" name="Text Box 181">
              <a:extLst>
                <a:ext uri="{FF2B5EF4-FFF2-40B4-BE49-F238E27FC236}">
                  <a16:creationId xmlns:a16="http://schemas.microsoft.com/office/drawing/2014/main" id="{DBDDAE52-3C13-D54C-859F-381F9936EE9F}"/>
                </a:ext>
              </a:extLst>
            </p:cNvPr>
            <p:cNvSpPr txBox="1">
              <a:spLocks noChangeArrowheads="1"/>
            </p:cNvSpPr>
            <p:nvPr/>
          </p:nvSpPr>
          <p:spPr bwMode="auto">
            <a:xfrm>
              <a:off x="2181" y="2544"/>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B</a:t>
              </a:r>
            </a:p>
          </p:txBody>
        </p:sp>
        <p:sp>
          <p:nvSpPr>
            <p:cNvPr id="93" name="Text Box 182">
              <a:extLst>
                <a:ext uri="{FF2B5EF4-FFF2-40B4-BE49-F238E27FC236}">
                  <a16:creationId xmlns:a16="http://schemas.microsoft.com/office/drawing/2014/main" id="{F1288A87-1F32-304D-95E9-3A05B18AC9A8}"/>
                </a:ext>
              </a:extLst>
            </p:cNvPr>
            <p:cNvSpPr txBox="1">
              <a:spLocks noChangeArrowheads="1"/>
            </p:cNvSpPr>
            <p:nvPr/>
          </p:nvSpPr>
          <p:spPr bwMode="auto">
            <a:xfrm>
              <a:off x="2288"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2</a:t>
              </a:r>
            </a:p>
          </p:txBody>
        </p:sp>
        <p:sp>
          <p:nvSpPr>
            <p:cNvPr id="94" name="Text Box 183">
              <a:extLst>
                <a:ext uri="{FF2B5EF4-FFF2-40B4-BE49-F238E27FC236}">
                  <a16:creationId xmlns:a16="http://schemas.microsoft.com/office/drawing/2014/main" id="{3CD0E5BE-FC40-6B41-839B-8734324B3386}"/>
                </a:ext>
              </a:extLst>
            </p:cNvPr>
            <p:cNvSpPr txBox="1">
              <a:spLocks noChangeArrowheads="1"/>
            </p:cNvSpPr>
            <p:nvPr/>
          </p:nvSpPr>
          <p:spPr bwMode="auto">
            <a:xfrm>
              <a:off x="2395"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95" name="Text Box 184">
              <a:extLst>
                <a:ext uri="{FF2B5EF4-FFF2-40B4-BE49-F238E27FC236}">
                  <a16:creationId xmlns:a16="http://schemas.microsoft.com/office/drawing/2014/main" id="{6BA54071-2FA2-7045-93D6-9AB22F5A5388}"/>
                </a:ext>
              </a:extLst>
            </p:cNvPr>
            <p:cNvSpPr txBox="1">
              <a:spLocks noChangeArrowheads="1"/>
            </p:cNvSpPr>
            <p:nvPr/>
          </p:nvSpPr>
          <p:spPr bwMode="auto">
            <a:xfrm>
              <a:off x="2502"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96" name="Text Box 185">
              <a:extLst>
                <a:ext uri="{FF2B5EF4-FFF2-40B4-BE49-F238E27FC236}">
                  <a16:creationId xmlns:a16="http://schemas.microsoft.com/office/drawing/2014/main" id="{3DA5DFD9-7935-C147-A36D-BD823C953C5E}"/>
                </a:ext>
              </a:extLst>
            </p:cNvPr>
            <p:cNvSpPr txBox="1">
              <a:spLocks noChangeArrowheads="1"/>
            </p:cNvSpPr>
            <p:nvPr/>
          </p:nvSpPr>
          <p:spPr bwMode="auto">
            <a:xfrm>
              <a:off x="2609" y="2544"/>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97" name="Text Box 186">
              <a:extLst>
                <a:ext uri="{FF2B5EF4-FFF2-40B4-BE49-F238E27FC236}">
                  <a16:creationId xmlns:a16="http://schemas.microsoft.com/office/drawing/2014/main" id="{1AC1EF3C-DB4C-304F-9255-5F7826359111}"/>
                </a:ext>
              </a:extLst>
            </p:cNvPr>
            <p:cNvSpPr txBox="1">
              <a:spLocks noChangeArrowheads="1"/>
            </p:cNvSpPr>
            <p:nvPr/>
          </p:nvSpPr>
          <p:spPr bwMode="auto">
            <a:xfrm>
              <a:off x="2716"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98" name="Text Box 187">
              <a:extLst>
                <a:ext uri="{FF2B5EF4-FFF2-40B4-BE49-F238E27FC236}">
                  <a16:creationId xmlns:a16="http://schemas.microsoft.com/office/drawing/2014/main" id="{B7C57C98-25D2-3E47-BBE2-793FFA9C60D9}"/>
                </a:ext>
              </a:extLst>
            </p:cNvPr>
            <p:cNvSpPr txBox="1">
              <a:spLocks noChangeArrowheads="1"/>
            </p:cNvSpPr>
            <p:nvPr/>
          </p:nvSpPr>
          <p:spPr bwMode="auto">
            <a:xfrm>
              <a:off x="2823"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99" name="Text Box 188">
              <a:extLst>
                <a:ext uri="{FF2B5EF4-FFF2-40B4-BE49-F238E27FC236}">
                  <a16:creationId xmlns:a16="http://schemas.microsoft.com/office/drawing/2014/main" id="{C1E5A9BA-AF35-014E-ABBA-3FA7A21FD49D}"/>
                </a:ext>
              </a:extLst>
            </p:cNvPr>
            <p:cNvSpPr txBox="1">
              <a:spLocks noChangeArrowheads="1"/>
            </p:cNvSpPr>
            <p:nvPr/>
          </p:nvSpPr>
          <p:spPr bwMode="auto">
            <a:xfrm>
              <a:off x="2930"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00" name="Text Box 189">
              <a:extLst>
                <a:ext uri="{FF2B5EF4-FFF2-40B4-BE49-F238E27FC236}">
                  <a16:creationId xmlns:a16="http://schemas.microsoft.com/office/drawing/2014/main" id="{82198599-0CA6-1149-B3E7-2DD111F6BC79}"/>
                </a:ext>
              </a:extLst>
            </p:cNvPr>
            <p:cNvSpPr txBox="1">
              <a:spLocks noChangeArrowheads="1"/>
            </p:cNvSpPr>
            <p:nvPr/>
          </p:nvSpPr>
          <p:spPr bwMode="auto">
            <a:xfrm>
              <a:off x="3037"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9</a:t>
              </a:r>
            </a:p>
          </p:txBody>
        </p:sp>
        <p:sp>
          <p:nvSpPr>
            <p:cNvPr id="101" name="Text Box 190">
              <a:extLst>
                <a:ext uri="{FF2B5EF4-FFF2-40B4-BE49-F238E27FC236}">
                  <a16:creationId xmlns:a16="http://schemas.microsoft.com/office/drawing/2014/main" id="{4CC00AEB-7647-524F-AF86-D0125B3B9F13}"/>
                </a:ext>
              </a:extLst>
            </p:cNvPr>
            <p:cNvSpPr txBox="1">
              <a:spLocks noChangeArrowheads="1"/>
            </p:cNvSpPr>
            <p:nvPr/>
          </p:nvSpPr>
          <p:spPr bwMode="auto">
            <a:xfrm>
              <a:off x="3144"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102" name="Text Box 191">
              <a:extLst>
                <a:ext uri="{FF2B5EF4-FFF2-40B4-BE49-F238E27FC236}">
                  <a16:creationId xmlns:a16="http://schemas.microsoft.com/office/drawing/2014/main" id="{7CD92BA7-67CF-BC46-9E99-3B8D0E0383C5}"/>
                </a:ext>
              </a:extLst>
            </p:cNvPr>
            <p:cNvSpPr txBox="1">
              <a:spLocks noChangeArrowheads="1"/>
            </p:cNvSpPr>
            <p:nvPr/>
          </p:nvSpPr>
          <p:spPr bwMode="auto">
            <a:xfrm>
              <a:off x="3251"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103" name="Text Box 192">
              <a:extLst>
                <a:ext uri="{FF2B5EF4-FFF2-40B4-BE49-F238E27FC236}">
                  <a16:creationId xmlns:a16="http://schemas.microsoft.com/office/drawing/2014/main" id="{2BAF7C7C-61CF-4D4A-B4EC-B3197032635D}"/>
                </a:ext>
              </a:extLst>
            </p:cNvPr>
            <p:cNvSpPr txBox="1">
              <a:spLocks noChangeArrowheads="1"/>
            </p:cNvSpPr>
            <p:nvPr/>
          </p:nvSpPr>
          <p:spPr bwMode="auto">
            <a:xfrm>
              <a:off x="3358"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04" name="Text Box 193">
              <a:extLst>
                <a:ext uri="{FF2B5EF4-FFF2-40B4-BE49-F238E27FC236}">
                  <a16:creationId xmlns:a16="http://schemas.microsoft.com/office/drawing/2014/main" id="{C1A6C9DB-DD33-F940-BEDA-6F5DFFA0FB07}"/>
                </a:ext>
              </a:extLst>
            </p:cNvPr>
            <p:cNvSpPr txBox="1">
              <a:spLocks noChangeArrowheads="1"/>
            </p:cNvSpPr>
            <p:nvPr/>
          </p:nvSpPr>
          <p:spPr bwMode="auto">
            <a:xfrm>
              <a:off x="3465"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2</a:t>
              </a:r>
            </a:p>
          </p:txBody>
        </p:sp>
        <p:sp>
          <p:nvSpPr>
            <p:cNvPr id="105" name="Text Box 194">
              <a:extLst>
                <a:ext uri="{FF2B5EF4-FFF2-40B4-BE49-F238E27FC236}">
                  <a16:creationId xmlns:a16="http://schemas.microsoft.com/office/drawing/2014/main" id="{186D19D3-9647-554F-95DA-80BBDF278A20}"/>
                </a:ext>
              </a:extLst>
            </p:cNvPr>
            <p:cNvSpPr txBox="1">
              <a:spLocks noChangeArrowheads="1"/>
            </p:cNvSpPr>
            <p:nvPr/>
          </p:nvSpPr>
          <p:spPr bwMode="auto">
            <a:xfrm>
              <a:off x="3572"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06" name="Text Box 195">
              <a:extLst>
                <a:ext uri="{FF2B5EF4-FFF2-40B4-BE49-F238E27FC236}">
                  <a16:creationId xmlns:a16="http://schemas.microsoft.com/office/drawing/2014/main" id="{CEA07C1C-1684-BE4A-A8A9-6DE021F0EE7D}"/>
                </a:ext>
              </a:extLst>
            </p:cNvPr>
            <p:cNvSpPr txBox="1">
              <a:spLocks noChangeArrowheads="1"/>
            </p:cNvSpPr>
            <p:nvPr/>
          </p:nvSpPr>
          <p:spPr bwMode="auto">
            <a:xfrm>
              <a:off x="3679"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107" name="Text Box 196">
              <a:extLst>
                <a:ext uri="{FF2B5EF4-FFF2-40B4-BE49-F238E27FC236}">
                  <a16:creationId xmlns:a16="http://schemas.microsoft.com/office/drawing/2014/main" id="{8DE94519-B62E-CE49-A1C8-D00C8EB6B61D}"/>
                </a:ext>
              </a:extLst>
            </p:cNvPr>
            <p:cNvSpPr txBox="1">
              <a:spLocks noChangeArrowheads="1"/>
            </p:cNvSpPr>
            <p:nvPr/>
          </p:nvSpPr>
          <p:spPr bwMode="auto">
            <a:xfrm>
              <a:off x="3786"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08" name="Text Box 197">
              <a:extLst>
                <a:ext uri="{FF2B5EF4-FFF2-40B4-BE49-F238E27FC236}">
                  <a16:creationId xmlns:a16="http://schemas.microsoft.com/office/drawing/2014/main" id="{44AFB5CE-EBA0-3943-AFE6-BDEC46F8EF93}"/>
                </a:ext>
              </a:extLst>
            </p:cNvPr>
            <p:cNvSpPr txBox="1">
              <a:spLocks noChangeArrowheads="1"/>
            </p:cNvSpPr>
            <p:nvPr/>
          </p:nvSpPr>
          <p:spPr bwMode="auto">
            <a:xfrm>
              <a:off x="3893"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09" name="Text Box 198">
              <a:extLst>
                <a:ext uri="{FF2B5EF4-FFF2-40B4-BE49-F238E27FC236}">
                  <a16:creationId xmlns:a16="http://schemas.microsoft.com/office/drawing/2014/main" id="{A900129A-B457-8045-B6E0-DFC6E780E3AC}"/>
                </a:ext>
              </a:extLst>
            </p:cNvPr>
            <p:cNvSpPr txBox="1">
              <a:spLocks noChangeArrowheads="1"/>
            </p:cNvSpPr>
            <p:nvPr/>
          </p:nvSpPr>
          <p:spPr bwMode="auto">
            <a:xfrm>
              <a:off x="4000"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10" name="Text Box 199">
              <a:extLst>
                <a:ext uri="{FF2B5EF4-FFF2-40B4-BE49-F238E27FC236}">
                  <a16:creationId xmlns:a16="http://schemas.microsoft.com/office/drawing/2014/main" id="{CB749E3C-6F24-EB45-B4F5-489A234AC635}"/>
                </a:ext>
              </a:extLst>
            </p:cNvPr>
            <p:cNvSpPr txBox="1">
              <a:spLocks noChangeArrowheads="1"/>
            </p:cNvSpPr>
            <p:nvPr/>
          </p:nvSpPr>
          <p:spPr bwMode="auto">
            <a:xfrm>
              <a:off x="4107"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11" name="Text Box 200">
              <a:extLst>
                <a:ext uri="{FF2B5EF4-FFF2-40B4-BE49-F238E27FC236}">
                  <a16:creationId xmlns:a16="http://schemas.microsoft.com/office/drawing/2014/main" id="{9A584BA9-43C1-A741-9338-9572252308AB}"/>
                </a:ext>
              </a:extLst>
            </p:cNvPr>
            <p:cNvSpPr txBox="1">
              <a:spLocks noChangeArrowheads="1"/>
            </p:cNvSpPr>
            <p:nvPr/>
          </p:nvSpPr>
          <p:spPr bwMode="auto">
            <a:xfrm>
              <a:off x="4214"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12" name="Text Box 201">
              <a:extLst>
                <a:ext uri="{FF2B5EF4-FFF2-40B4-BE49-F238E27FC236}">
                  <a16:creationId xmlns:a16="http://schemas.microsoft.com/office/drawing/2014/main" id="{4B47B6A2-1933-2F4A-99E4-E981AD51126D}"/>
                </a:ext>
              </a:extLst>
            </p:cNvPr>
            <p:cNvSpPr txBox="1">
              <a:spLocks noChangeArrowheads="1"/>
            </p:cNvSpPr>
            <p:nvPr/>
          </p:nvSpPr>
          <p:spPr bwMode="auto">
            <a:xfrm>
              <a:off x="4320" y="2544"/>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X</a:t>
              </a:r>
            </a:p>
          </p:txBody>
        </p:sp>
        <p:sp>
          <p:nvSpPr>
            <p:cNvPr id="113" name="Text Box 202">
              <a:extLst>
                <a:ext uri="{FF2B5EF4-FFF2-40B4-BE49-F238E27FC236}">
                  <a16:creationId xmlns:a16="http://schemas.microsoft.com/office/drawing/2014/main" id="{F4949E00-3F3B-AF46-AC42-320F2F735F2C}"/>
                </a:ext>
              </a:extLst>
            </p:cNvPr>
            <p:cNvSpPr txBox="1">
              <a:spLocks noChangeArrowheads="1"/>
            </p:cNvSpPr>
            <p:nvPr/>
          </p:nvSpPr>
          <p:spPr bwMode="auto">
            <a:xfrm>
              <a:off x="576"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14" name="Text Box 203">
              <a:extLst>
                <a:ext uri="{FF2B5EF4-FFF2-40B4-BE49-F238E27FC236}">
                  <a16:creationId xmlns:a16="http://schemas.microsoft.com/office/drawing/2014/main" id="{FCB7433E-FD0A-1044-AF41-FE42759A6E5F}"/>
                </a:ext>
              </a:extLst>
            </p:cNvPr>
            <p:cNvSpPr txBox="1">
              <a:spLocks noChangeArrowheads="1"/>
            </p:cNvSpPr>
            <p:nvPr/>
          </p:nvSpPr>
          <p:spPr bwMode="auto">
            <a:xfrm>
              <a:off x="683"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15" name="Text Box 204">
              <a:extLst>
                <a:ext uri="{FF2B5EF4-FFF2-40B4-BE49-F238E27FC236}">
                  <a16:creationId xmlns:a16="http://schemas.microsoft.com/office/drawing/2014/main" id="{5A3E9EFB-7FDF-4944-B6B2-8DE4780AEFF4}"/>
                </a:ext>
              </a:extLst>
            </p:cNvPr>
            <p:cNvSpPr txBox="1">
              <a:spLocks noChangeArrowheads="1"/>
            </p:cNvSpPr>
            <p:nvPr/>
          </p:nvSpPr>
          <p:spPr bwMode="auto">
            <a:xfrm>
              <a:off x="790"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16" name="Text Box 205">
              <a:extLst>
                <a:ext uri="{FF2B5EF4-FFF2-40B4-BE49-F238E27FC236}">
                  <a16:creationId xmlns:a16="http://schemas.microsoft.com/office/drawing/2014/main" id="{16BB9657-8F98-B94C-80E2-C58265174CF5}"/>
                </a:ext>
              </a:extLst>
            </p:cNvPr>
            <p:cNvSpPr txBox="1">
              <a:spLocks noChangeArrowheads="1"/>
            </p:cNvSpPr>
            <p:nvPr/>
          </p:nvSpPr>
          <p:spPr bwMode="auto">
            <a:xfrm>
              <a:off x="897"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17" name="Text Box 206">
              <a:extLst>
                <a:ext uri="{FF2B5EF4-FFF2-40B4-BE49-F238E27FC236}">
                  <a16:creationId xmlns:a16="http://schemas.microsoft.com/office/drawing/2014/main" id="{E4EC99F4-7C2F-5248-B38A-690C14CC7D7E}"/>
                </a:ext>
              </a:extLst>
            </p:cNvPr>
            <p:cNvSpPr txBox="1">
              <a:spLocks noChangeArrowheads="1"/>
            </p:cNvSpPr>
            <p:nvPr/>
          </p:nvSpPr>
          <p:spPr bwMode="auto">
            <a:xfrm>
              <a:off x="1004"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0</a:t>
              </a:r>
            </a:p>
          </p:txBody>
        </p:sp>
        <p:sp>
          <p:nvSpPr>
            <p:cNvPr id="118" name="Text Box 207">
              <a:extLst>
                <a:ext uri="{FF2B5EF4-FFF2-40B4-BE49-F238E27FC236}">
                  <a16:creationId xmlns:a16="http://schemas.microsoft.com/office/drawing/2014/main" id="{FA6CBC24-E171-6240-8A2F-132D80C53A40}"/>
                </a:ext>
              </a:extLst>
            </p:cNvPr>
            <p:cNvSpPr txBox="1">
              <a:spLocks noChangeArrowheads="1"/>
            </p:cNvSpPr>
            <p:nvPr/>
          </p:nvSpPr>
          <p:spPr bwMode="auto">
            <a:xfrm>
              <a:off x="1111"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119" name="Text Box 208">
              <a:extLst>
                <a:ext uri="{FF2B5EF4-FFF2-40B4-BE49-F238E27FC236}">
                  <a16:creationId xmlns:a16="http://schemas.microsoft.com/office/drawing/2014/main" id="{6CDB7D38-BCB4-5C47-9C82-901023E2DD68}"/>
                </a:ext>
              </a:extLst>
            </p:cNvPr>
            <p:cNvSpPr txBox="1">
              <a:spLocks noChangeArrowheads="1"/>
            </p:cNvSpPr>
            <p:nvPr/>
          </p:nvSpPr>
          <p:spPr bwMode="auto">
            <a:xfrm>
              <a:off x="1218"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9</a:t>
              </a:r>
            </a:p>
          </p:txBody>
        </p:sp>
        <p:sp>
          <p:nvSpPr>
            <p:cNvPr id="120" name="Text Box 209">
              <a:extLst>
                <a:ext uri="{FF2B5EF4-FFF2-40B4-BE49-F238E27FC236}">
                  <a16:creationId xmlns:a16="http://schemas.microsoft.com/office/drawing/2014/main" id="{463DB03E-FDC9-754A-BEC8-F8F709333138}"/>
                </a:ext>
              </a:extLst>
            </p:cNvPr>
            <p:cNvSpPr txBox="1">
              <a:spLocks noChangeArrowheads="1"/>
            </p:cNvSpPr>
            <p:nvPr/>
          </p:nvSpPr>
          <p:spPr bwMode="auto">
            <a:xfrm>
              <a:off x="1325"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2</a:t>
              </a:r>
            </a:p>
          </p:txBody>
        </p:sp>
        <p:sp>
          <p:nvSpPr>
            <p:cNvPr id="121" name="Text Box 210">
              <a:extLst>
                <a:ext uri="{FF2B5EF4-FFF2-40B4-BE49-F238E27FC236}">
                  <a16:creationId xmlns:a16="http://schemas.microsoft.com/office/drawing/2014/main" id="{D795F701-46B5-3D4C-961B-45E25B5051C2}"/>
                </a:ext>
              </a:extLst>
            </p:cNvPr>
            <p:cNvSpPr txBox="1">
              <a:spLocks noChangeArrowheads="1"/>
            </p:cNvSpPr>
            <p:nvPr/>
          </p:nvSpPr>
          <p:spPr bwMode="auto">
            <a:xfrm>
              <a:off x="1432"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22" name="Text Box 211">
              <a:extLst>
                <a:ext uri="{FF2B5EF4-FFF2-40B4-BE49-F238E27FC236}">
                  <a16:creationId xmlns:a16="http://schemas.microsoft.com/office/drawing/2014/main" id="{F027514B-508A-9144-9B37-FCC6B58F2EC5}"/>
                </a:ext>
              </a:extLst>
            </p:cNvPr>
            <p:cNvSpPr txBox="1">
              <a:spLocks noChangeArrowheads="1"/>
            </p:cNvSpPr>
            <p:nvPr/>
          </p:nvSpPr>
          <p:spPr bwMode="auto">
            <a:xfrm>
              <a:off x="1539"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123" name="Text Box 212">
              <a:extLst>
                <a:ext uri="{FF2B5EF4-FFF2-40B4-BE49-F238E27FC236}">
                  <a16:creationId xmlns:a16="http://schemas.microsoft.com/office/drawing/2014/main" id="{D63FF07A-9F87-014D-9533-06149374A0BE}"/>
                </a:ext>
              </a:extLst>
            </p:cNvPr>
            <p:cNvSpPr txBox="1">
              <a:spLocks noChangeArrowheads="1"/>
            </p:cNvSpPr>
            <p:nvPr/>
          </p:nvSpPr>
          <p:spPr bwMode="auto">
            <a:xfrm>
              <a:off x="1646"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24" name="Text Box 213">
              <a:extLst>
                <a:ext uri="{FF2B5EF4-FFF2-40B4-BE49-F238E27FC236}">
                  <a16:creationId xmlns:a16="http://schemas.microsoft.com/office/drawing/2014/main" id="{F4A89733-3566-AB46-9F5D-BF424DA84EE1}"/>
                </a:ext>
              </a:extLst>
            </p:cNvPr>
            <p:cNvSpPr txBox="1">
              <a:spLocks noChangeArrowheads="1"/>
            </p:cNvSpPr>
            <p:nvPr/>
          </p:nvSpPr>
          <p:spPr bwMode="auto">
            <a:xfrm>
              <a:off x="1753"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25" name="Text Box 214">
              <a:extLst>
                <a:ext uri="{FF2B5EF4-FFF2-40B4-BE49-F238E27FC236}">
                  <a16:creationId xmlns:a16="http://schemas.microsoft.com/office/drawing/2014/main" id="{B5A08761-9B08-DD45-BBB4-02E49908439D}"/>
                </a:ext>
              </a:extLst>
            </p:cNvPr>
            <p:cNvSpPr txBox="1">
              <a:spLocks noChangeArrowheads="1"/>
            </p:cNvSpPr>
            <p:nvPr/>
          </p:nvSpPr>
          <p:spPr bwMode="auto">
            <a:xfrm>
              <a:off x="1860"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26" name="Text Box 215">
              <a:extLst>
                <a:ext uri="{FF2B5EF4-FFF2-40B4-BE49-F238E27FC236}">
                  <a16:creationId xmlns:a16="http://schemas.microsoft.com/office/drawing/2014/main" id="{B7B8ACFC-95D3-C946-A0F3-47DBCEFC730E}"/>
                </a:ext>
              </a:extLst>
            </p:cNvPr>
            <p:cNvSpPr txBox="1">
              <a:spLocks noChangeArrowheads="1"/>
            </p:cNvSpPr>
            <p:nvPr/>
          </p:nvSpPr>
          <p:spPr bwMode="auto">
            <a:xfrm>
              <a:off x="1967"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127" name="Text Box 216">
              <a:extLst>
                <a:ext uri="{FF2B5EF4-FFF2-40B4-BE49-F238E27FC236}">
                  <a16:creationId xmlns:a16="http://schemas.microsoft.com/office/drawing/2014/main" id="{CA44BDB7-0DF8-B84D-8EB8-7F94099D9D89}"/>
                </a:ext>
              </a:extLst>
            </p:cNvPr>
            <p:cNvSpPr txBox="1">
              <a:spLocks noChangeArrowheads="1"/>
            </p:cNvSpPr>
            <p:nvPr/>
          </p:nvSpPr>
          <p:spPr bwMode="auto">
            <a:xfrm>
              <a:off x="2074" y="2720"/>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B</a:t>
              </a:r>
            </a:p>
          </p:txBody>
        </p:sp>
        <p:sp>
          <p:nvSpPr>
            <p:cNvPr id="128" name="Text Box 217">
              <a:extLst>
                <a:ext uri="{FF2B5EF4-FFF2-40B4-BE49-F238E27FC236}">
                  <a16:creationId xmlns:a16="http://schemas.microsoft.com/office/drawing/2014/main" id="{8339B259-1960-FE49-BE13-556D3496998B}"/>
                </a:ext>
              </a:extLst>
            </p:cNvPr>
            <p:cNvSpPr txBox="1">
              <a:spLocks noChangeArrowheads="1"/>
            </p:cNvSpPr>
            <p:nvPr/>
          </p:nvSpPr>
          <p:spPr bwMode="auto">
            <a:xfrm>
              <a:off x="2181"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29" name="Text Box 218">
              <a:extLst>
                <a:ext uri="{FF2B5EF4-FFF2-40B4-BE49-F238E27FC236}">
                  <a16:creationId xmlns:a16="http://schemas.microsoft.com/office/drawing/2014/main" id="{6680CE43-4AC3-4B43-A78B-8E3E30DB8972}"/>
                </a:ext>
              </a:extLst>
            </p:cNvPr>
            <p:cNvSpPr txBox="1">
              <a:spLocks noChangeArrowheads="1"/>
            </p:cNvSpPr>
            <p:nvPr/>
          </p:nvSpPr>
          <p:spPr bwMode="auto">
            <a:xfrm>
              <a:off x="2288"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30" name="Text Box 219">
              <a:extLst>
                <a:ext uri="{FF2B5EF4-FFF2-40B4-BE49-F238E27FC236}">
                  <a16:creationId xmlns:a16="http://schemas.microsoft.com/office/drawing/2014/main" id="{2BAD1C9F-5B9F-0F43-BF6E-7436313D8B1C}"/>
                </a:ext>
              </a:extLst>
            </p:cNvPr>
            <p:cNvSpPr txBox="1">
              <a:spLocks noChangeArrowheads="1"/>
            </p:cNvSpPr>
            <p:nvPr/>
          </p:nvSpPr>
          <p:spPr bwMode="auto">
            <a:xfrm>
              <a:off x="2395"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31" name="Text Box 220">
              <a:extLst>
                <a:ext uri="{FF2B5EF4-FFF2-40B4-BE49-F238E27FC236}">
                  <a16:creationId xmlns:a16="http://schemas.microsoft.com/office/drawing/2014/main" id="{4EE20C0C-2905-174E-8B3D-75F0AC01DCBB}"/>
                </a:ext>
              </a:extLst>
            </p:cNvPr>
            <p:cNvSpPr txBox="1">
              <a:spLocks noChangeArrowheads="1"/>
            </p:cNvSpPr>
            <p:nvPr/>
          </p:nvSpPr>
          <p:spPr bwMode="auto">
            <a:xfrm>
              <a:off x="2502" y="2720"/>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132" name="Text Box 221">
              <a:extLst>
                <a:ext uri="{FF2B5EF4-FFF2-40B4-BE49-F238E27FC236}">
                  <a16:creationId xmlns:a16="http://schemas.microsoft.com/office/drawing/2014/main" id="{B334D7DF-55CB-7248-8757-0E17AB0CBA81}"/>
                </a:ext>
              </a:extLst>
            </p:cNvPr>
            <p:cNvSpPr txBox="1">
              <a:spLocks noChangeArrowheads="1"/>
            </p:cNvSpPr>
            <p:nvPr/>
          </p:nvSpPr>
          <p:spPr bwMode="auto">
            <a:xfrm>
              <a:off x="2609" y="2720"/>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133" name="Text Box 222">
              <a:extLst>
                <a:ext uri="{FF2B5EF4-FFF2-40B4-BE49-F238E27FC236}">
                  <a16:creationId xmlns:a16="http://schemas.microsoft.com/office/drawing/2014/main" id="{E16AE387-B1E8-6D49-8B84-D5EBBA95A5A1}"/>
                </a:ext>
              </a:extLst>
            </p:cNvPr>
            <p:cNvSpPr txBox="1">
              <a:spLocks noChangeArrowheads="1"/>
            </p:cNvSpPr>
            <p:nvPr/>
          </p:nvSpPr>
          <p:spPr bwMode="auto">
            <a:xfrm>
              <a:off x="2716"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34" name="Text Box 223">
              <a:extLst>
                <a:ext uri="{FF2B5EF4-FFF2-40B4-BE49-F238E27FC236}">
                  <a16:creationId xmlns:a16="http://schemas.microsoft.com/office/drawing/2014/main" id="{89DCAA55-FA6A-104E-A564-E6F40A6C951A}"/>
                </a:ext>
              </a:extLst>
            </p:cNvPr>
            <p:cNvSpPr txBox="1">
              <a:spLocks noChangeArrowheads="1"/>
            </p:cNvSpPr>
            <p:nvPr/>
          </p:nvSpPr>
          <p:spPr bwMode="auto">
            <a:xfrm>
              <a:off x="2823"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135" name="Text Box 224">
              <a:extLst>
                <a:ext uri="{FF2B5EF4-FFF2-40B4-BE49-F238E27FC236}">
                  <a16:creationId xmlns:a16="http://schemas.microsoft.com/office/drawing/2014/main" id="{491EFDA2-C8AA-3148-ACFD-EA3FC19C21DE}"/>
                </a:ext>
              </a:extLst>
            </p:cNvPr>
            <p:cNvSpPr txBox="1">
              <a:spLocks noChangeArrowheads="1"/>
            </p:cNvSpPr>
            <p:nvPr/>
          </p:nvSpPr>
          <p:spPr bwMode="auto">
            <a:xfrm>
              <a:off x="2930"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36" name="Text Box 225">
              <a:extLst>
                <a:ext uri="{FF2B5EF4-FFF2-40B4-BE49-F238E27FC236}">
                  <a16:creationId xmlns:a16="http://schemas.microsoft.com/office/drawing/2014/main" id="{CCFE0F87-5714-724C-8F5B-3AF07AFC5019}"/>
                </a:ext>
              </a:extLst>
            </p:cNvPr>
            <p:cNvSpPr txBox="1">
              <a:spLocks noChangeArrowheads="1"/>
            </p:cNvSpPr>
            <p:nvPr/>
          </p:nvSpPr>
          <p:spPr bwMode="auto">
            <a:xfrm>
              <a:off x="3037" y="2720"/>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137" name="Text Box 226">
              <a:extLst>
                <a:ext uri="{FF2B5EF4-FFF2-40B4-BE49-F238E27FC236}">
                  <a16:creationId xmlns:a16="http://schemas.microsoft.com/office/drawing/2014/main" id="{164BCE4C-4037-DC42-94A5-0CE8C1D89B5B}"/>
                </a:ext>
              </a:extLst>
            </p:cNvPr>
            <p:cNvSpPr txBox="1">
              <a:spLocks noChangeArrowheads="1"/>
            </p:cNvSpPr>
            <p:nvPr/>
          </p:nvSpPr>
          <p:spPr bwMode="auto">
            <a:xfrm>
              <a:off x="3144"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9</a:t>
              </a:r>
            </a:p>
          </p:txBody>
        </p:sp>
        <p:sp>
          <p:nvSpPr>
            <p:cNvPr id="138" name="Text Box 227">
              <a:extLst>
                <a:ext uri="{FF2B5EF4-FFF2-40B4-BE49-F238E27FC236}">
                  <a16:creationId xmlns:a16="http://schemas.microsoft.com/office/drawing/2014/main" id="{ADF43FAF-C71A-E34F-9717-776E72A09879}"/>
                </a:ext>
              </a:extLst>
            </p:cNvPr>
            <p:cNvSpPr txBox="1">
              <a:spLocks noChangeArrowheads="1"/>
            </p:cNvSpPr>
            <p:nvPr/>
          </p:nvSpPr>
          <p:spPr bwMode="auto">
            <a:xfrm>
              <a:off x="3251"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39" name="Text Box 228">
              <a:extLst>
                <a:ext uri="{FF2B5EF4-FFF2-40B4-BE49-F238E27FC236}">
                  <a16:creationId xmlns:a16="http://schemas.microsoft.com/office/drawing/2014/main" id="{A50E8FF3-1508-754E-9635-17071CBA1B0C}"/>
                </a:ext>
              </a:extLst>
            </p:cNvPr>
            <p:cNvSpPr txBox="1">
              <a:spLocks noChangeArrowheads="1"/>
            </p:cNvSpPr>
            <p:nvPr/>
          </p:nvSpPr>
          <p:spPr bwMode="auto">
            <a:xfrm>
              <a:off x="3358"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40" name="Text Box 229">
              <a:extLst>
                <a:ext uri="{FF2B5EF4-FFF2-40B4-BE49-F238E27FC236}">
                  <a16:creationId xmlns:a16="http://schemas.microsoft.com/office/drawing/2014/main" id="{F14E89C2-CB23-8B4F-9009-76D2CE71834F}"/>
                </a:ext>
              </a:extLst>
            </p:cNvPr>
            <p:cNvSpPr txBox="1">
              <a:spLocks noChangeArrowheads="1"/>
            </p:cNvSpPr>
            <p:nvPr/>
          </p:nvSpPr>
          <p:spPr bwMode="auto">
            <a:xfrm>
              <a:off x="3465"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41" name="Text Box 230">
              <a:extLst>
                <a:ext uri="{FF2B5EF4-FFF2-40B4-BE49-F238E27FC236}">
                  <a16:creationId xmlns:a16="http://schemas.microsoft.com/office/drawing/2014/main" id="{7ABD7D37-E9FC-8F4C-8231-9540D227456C}"/>
                </a:ext>
              </a:extLst>
            </p:cNvPr>
            <p:cNvSpPr txBox="1">
              <a:spLocks noChangeArrowheads="1"/>
            </p:cNvSpPr>
            <p:nvPr/>
          </p:nvSpPr>
          <p:spPr bwMode="auto">
            <a:xfrm>
              <a:off x="3572"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0</a:t>
              </a:r>
            </a:p>
          </p:txBody>
        </p:sp>
        <p:sp>
          <p:nvSpPr>
            <p:cNvPr id="142" name="Text Box 231">
              <a:extLst>
                <a:ext uri="{FF2B5EF4-FFF2-40B4-BE49-F238E27FC236}">
                  <a16:creationId xmlns:a16="http://schemas.microsoft.com/office/drawing/2014/main" id="{3D6D5FFF-A4FD-B64D-B3BD-0CFD42439081}"/>
                </a:ext>
              </a:extLst>
            </p:cNvPr>
            <p:cNvSpPr txBox="1">
              <a:spLocks noChangeArrowheads="1"/>
            </p:cNvSpPr>
            <p:nvPr/>
          </p:nvSpPr>
          <p:spPr bwMode="auto">
            <a:xfrm>
              <a:off x="3679"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43" name="Text Box 232">
              <a:extLst>
                <a:ext uri="{FF2B5EF4-FFF2-40B4-BE49-F238E27FC236}">
                  <a16:creationId xmlns:a16="http://schemas.microsoft.com/office/drawing/2014/main" id="{EC95A312-558E-B545-A5C9-1A06A98B3466}"/>
                </a:ext>
              </a:extLst>
            </p:cNvPr>
            <p:cNvSpPr txBox="1">
              <a:spLocks noChangeArrowheads="1"/>
            </p:cNvSpPr>
            <p:nvPr/>
          </p:nvSpPr>
          <p:spPr bwMode="auto">
            <a:xfrm>
              <a:off x="3786"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144" name="Text Box 233">
              <a:extLst>
                <a:ext uri="{FF2B5EF4-FFF2-40B4-BE49-F238E27FC236}">
                  <a16:creationId xmlns:a16="http://schemas.microsoft.com/office/drawing/2014/main" id="{12F27D71-4D23-3F4F-83A4-51A75A897E06}"/>
                </a:ext>
              </a:extLst>
            </p:cNvPr>
            <p:cNvSpPr txBox="1">
              <a:spLocks noChangeArrowheads="1"/>
            </p:cNvSpPr>
            <p:nvPr/>
          </p:nvSpPr>
          <p:spPr bwMode="auto">
            <a:xfrm>
              <a:off x="3893"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45" name="Text Box 234">
              <a:extLst>
                <a:ext uri="{FF2B5EF4-FFF2-40B4-BE49-F238E27FC236}">
                  <a16:creationId xmlns:a16="http://schemas.microsoft.com/office/drawing/2014/main" id="{4DC57F6E-9B80-A544-B1ED-030437312D39}"/>
                </a:ext>
              </a:extLst>
            </p:cNvPr>
            <p:cNvSpPr txBox="1">
              <a:spLocks noChangeArrowheads="1"/>
            </p:cNvSpPr>
            <p:nvPr/>
          </p:nvSpPr>
          <p:spPr bwMode="auto">
            <a:xfrm>
              <a:off x="4000"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46" name="Text Box 235">
              <a:extLst>
                <a:ext uri="{FF2B5EF4-FFF2-40B4-BE49-F238E27FC236}">
                  <a16:creationId xmlns:a16="http://schemas.microsoft.com/office/drawing/2014/main" id="{60B76856-273B-FB48-9025-A42425D85E3F}"/>
                </a:ext>
              </a:extLst>
            </p:cNvPr>
            <p:cNvSpPr txBox="1">
              <a:spLocks noChangeArrowheads="1"/>
            </p:cNvSpPr>
            <p:nvPr/>
          </p:nvSpPr>
          <p:spPr bwMode="auto">
            <a:xfrm>
              <a:off x="4107"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47" name="Text Box 236">
              <a:extLst>
                <a:ext uri="{FF2B5EF4-FFF2-40B4-BE49-F238E27FC236}">
                  <a16:creationId xmlns:a16="http://schemas.microsoft.com/office/drawing/2014/main" id="{4CF65341-911C-0A40-87C7-20E76CED283E}"/>
                </a:ext>
              </a:extLst>
            </p:cNvPr>
            <p:cNvSpPr txBox="1">
              <a:spLocks noChangeArrowheads="1"/>
            </p:cNvSpPr>
            <p:nvPr/>
          </p:nvSpPr>
          <p:spPr bwMode="auto">
            <a:xfrm>
              <a:off x="4214"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48" name="Text Box 237">
              <a:extLst>
                <a:ext uri="{FF2B5EF4-FFF2-40B4-BE49-F238E27FC236}">
                  <a16:creationId xmlns:a16="http://schemas.microsoft.com/office/drawing/2014/main" id="{17AEB052-7AE4-0241-8E46-9107081DDCED}"/>
                </a:ext>
              </a:extLst>
            </p:cNvPr>
            <p:cNvSpPr txBox="1">
              <a:spLocks noChangeArrowheads="1"/>
            </p:cNvSpPr>
            <p:nvPr/>
          </p:nvSpPr>
          <p:spPr bwMode="auto">
            <a:xfrm>
              <a:off x="4320" y="2720"/>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149" name="Text Box 238">
              <a:extLst>
                <a:ext uri="{FF2B5EF4-FFF2-40B4-BE49-F238E27FC236}">
                  <a16:creationId xmlns:a16="http://schemas.microsoft.com/office/drawing/2014/main" id="{A9642C99-9267-0740-88E3-305A4C423D95}"/>
                </a:ext>
              </a:extLst>
            </p:cNvPr>
            <p:cNvSpPr txBox="1">
              <a:spLocks noChangeArrowheads="1"/>
            </p:cNvSpPr>
            <p:nvPr/>
          </p:nvSpPr>
          <p:spPr bwMode="auto">
            <a:xfrm>
              <a:off x="576"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150" name="Text Box 239">
              <a:extLst>
                <a:ext uri="{FF2B5EF4-FFF2-40B4-BE49-F238E27FC236}">
                  <a16:creationId xmlns:a16="http://schemas.microsoft.com/office/drawing/2014/main" id="{F2E34C14-EF19-5B43-BFC3-C2EE355B889D}"/>
                </a:ext>
              </a:extLst>
            </p:cNvPr>
            <p:cNvSpPr txBox="1">
              <a:spLocks noChangeArrowheads="1"/>
            </p:cNvSpPr>
            <p:nvPr/>
          </p:nvSpPr>
          <p:spPr bwMode="auto">
            <a:xfrm>
              <a:off x="683"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51" name="Text Box 240">
              <a:extLst>
                <a:ext uri="{FF2B5EF4-FFF2-40B4-BE49-F238E27FC236}">
                  <a16:creationId xmlns:a16="http://schemas.microsoft.com/office/drawing/2014/main" id="{09290F11-0C3B-A546-802F-66CEB17CBB63}"/>
                </a:ext>
              </a:extLst>
            </p:cNvPr>
            <p:cNvSpPr txBox="1">
              <a:spLocks noChangeArrowheads="1"/>
            </p:cNvSpPr>
            <p:nvPr/>
          </p:nvSpPr>
          <p:spPr bwMode="auto">
            <a:xfrm>
              <a:off x="790"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52" name="Text Box 241">
              <a:extLst>
                <a:ext uri="{FF2B5EF4-FFF2-40B4-BE49-F238E27FC236}">
                  <a16:creationId xmlns:a16="http://schemas.microsoft.com/office/drawing/2014/main" id="{A6399405-8998-7840-8EBC-4533022D3E52}"/>
                </a:ext>
              </a:extLst>
            </p:cNvPr>
            <p:cNvSpPr txBox="1">
              <a:spLocks noChangeArrowheads="1"/>
            </p:cNvSpPr>
            <p:nvPr/>
          </p:nvSpPr>
          <p:spPr bwMode="auto">
            <a:xfrm>
              <a:off x="897"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53" name="Text Box 242">
              <a:extLst>
                <a:ext uri="{FF2B5EF4-FFF2-40B4-BE49-F238E27FC236}">
                  <a16:creationId xmlns:a16="http://schemas.microsoft.com/office/drawing/2014/main" id="{024240F6-B90D-5547-B992-F4F800234A3C}"/>
                </a:ext>
              </a:extLst>
            </p:cNvPr>
            <p:cNvSpPr txBox="1">
              <a:spLocks noChangeArrowheads="1"/>
            </p:cNvSpPr>
            <p:nvPr/>
          </p:nvSpPr>
          <p:spPr bwMode="auto">
            <a:xfrm>
              <a:off x="1004" y="2896"/>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B</a:t>
              </a:r>
            </a:p>
          </p:txBody>
        </p:sp>
        <p:sp>
          <p:nvSpPr>
            <p:cNvPr id="154" name="Text Box 243">
              <a:extLst>
                <a:ext uri="{FF2B5EF4-FFF2-40B4-BE49-F238E27FC236}">
                  <a16:creationId xmlns:a16="http://schemas.microsoft.com/office/drawing/2014/main" id="{EED32328-5D04-0C47-B5A6-04C07DC6C172}"/>
                </a:ext>
              </a:extLst>
            </p:cNvPr>
            <p:cNvSpPr txBox="1">
              <a:spLocks noChangeArrowheads="1"/>
            </p:cNvSpPr>
            <p:nvPr/>
          </p:nvSpPr>
          <p:spPr bwMode="auto">
            <a:xfrm>
              <a:off x="1111"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55" name="Text Box 244">
              <a:extLst>
                <a:ext uri="{FF2B5EF4-FFF2-40B4-BE49-F238E27FC236}">
                  <a16:creationId xmlns:a16="http://schemas.microsoft.com/office/drawing/2014/main" id="{A810466B-2F5F-D54A-B657-517122FC5D37}"/>
                </a:ext>
              </a:extLst>
            </p:cNvPr>
            <p:cNvSpPr txBox="1">
              <a:spLocks noChangeArrowheads="1"/>
            </p:cNvSpPr>
            <p:nvPr/>
          </p:nvSpPr>
          <p:spPr bwMode="auto">
            <a:xfrm>
              <a:off x="1218"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156" name="Text Box 245">
              <a:extLst>
                <a:ext uri="{FF2B5EF4-FFF2-40B4-BE49-F238E27FC236}">
                  <a16:creationId xmlns:a16="http://schemas.microsoft.com/office/drawing/2014/main" id="{1A9A3F9F-1EF0-044E-A214-0EB7B92B1346}"/>
                </a:ext>
              </a:extLst>
            </p:cNvPr>
            <p:cNvSpPr txBox="1">
              <a:spLocks noChangeArrowheads="1"/>
            </p:cNvSpPr>
            <p:nvPr/>
          </p:nvSpPr>
          <p:spPr bwMode="auto">
            <a:xfrm>
              <a:off x="1325"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57" name="Text Box 246">
              <a:extLst>
                <a:ext uri="{FF2B5EF4-FFF2-40B4-BE49-F238E27FC236}">
                  <a16:creationId xmlns:a16="http://schemas.microsoft.com/office/drawing/2014/main" id="{A33B15F5-A770-BF4B-9C73-73EFDC729942}"/>
                </a:ext>
              </a:extLst>
            </p:cNvPr>
            <p:cNvSpPr txBox="1">
              <a:spLocks noChangeArrowheads="1"/>
            </p:cNvSpPr>
            <p:nvPr/>
          </p:nvSpPr>
          <p:spPr bwMode="auto">
            <a:xfrm>
              <a:off x="1432"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58" name="Text Box 247">
              <a:extLst>
                <a:ext uri="{FF2B5EF4-FFF2-40B4-BE49-F238E27FC236}">
                  <a16:creationId xmlns:a16="http://schemas.microsoft.com/office/drawing/2014/main" id="{2D47516C-2428-8B45-AFAF-5D8592F70528}"/>
                </a:ext>
              </a:extLst>
            </p:cNvPr>
            <p:cNvSpPr txBox="1">
              <a:spLocks noChangeArrowheads="1"/>
            </p:cNvSpPr>
            <p:nvPr/>
          </p:nvSpPr>
          <p:spPr bwMode="auto">
            <a:xfrm>
              <a:off x="1539"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59" name="Text Box 248">
              <a:extLst>
                <a:ext uri="{FF2B5EF4-FFF2-40B4-BE49-F238E27FC236}">
                  <a16:creationId xmlns:a16="http://schemas.microsoft.com/office/drawing/2014/main" id="{24F7BB41-E80C-BA43-A197-D78409C87DF6}"/>
                </a:ext>
              </a:extLst>
            </p:cNvPr>
            <p:cNvSpPr txBox="1">
              <a:spLocks noChangeArrowheads="1"/>
            </p:cNvSpPr>
            <p:nvPr/>
          </p:nvSpPr>
          <p:spPr bwMode="auto">
            <a:xfrm>
              <a:off x="1646"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60" name="Text Box 249">
              <a:extLst>
                <a:ext uri="{FF2B5EF4-FFF2-40B4-BE49-F238E27FC236}">
                  <a16:creationId xmlns:a16="http://schemas.microsoft.com/office/drawing/2014/main" id="{4BF6DFE8-79D2-C44A-9531-5972751F1B86}"/>
                </a:ext>
              </a:extLst>
            </p:cNvPr>
            <p:cNvSpPr txBox="1">
              <a:spLocks noChangeArrowheads="1"/>
            </p:cNvSpPr>
            <p:nvPr/>
          </p:nvSpPr>
          <p:spPr bwMode="auto">
            <a:xfrm>
              <a:off x="1753"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61" name="Text Box 250">
              <a:extLst>
                <a:ext uri="{FF2B5EF4-FFF2-40B4-BE49-F238E27FC236}">
                  <a16:creationId xmlns:a16="http://schemas.microsoft.com/office/drawing/2014/main" id="{07F519BD-E5C0-2249-8CD2-756F5AD9CCD5}"/>
                </a:ext>
              </a:extLst>
            </p:cNvPr>
            <p:cNvSpPr txBox="1">
              <a:spLocks noChangeArrowheads="1"/>
            </p:cNvSpPr>
            <p:nvPr/>
          </p:nvSpPr>
          <p:spPr bwMode="auto">
            <a:xfrm>
              <a:off x="1860"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162" name="Text Box 251">
              <a:extLst>
                <a:ext uri="{FF2B5EF4-FFF2-40B4-BE49-F238E27FC236}">
                  <a16:creationId xmlns:a16="http://schemas.microsoft.com/office/drawing/2014/main" id="{FBFD58ED-3A10-E34A-9799-9B64D9E9F200}"/>
                </a:ext>
              </a:extLst>
            </p:cNvPr>
            <p:cNvSpPr txBox="1">
              <a:spLocks noChangeArrowheads="1"/>
            </p:cNvSpPr>
            <p:nvPr/>
          </p:nvSpPr>
          <p:spPr bwMode="auto">
            <a:xfrm>
              <a:off x="1967" y="2896"/>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B</a:t>
              </a:r>
            </a:p>
          </p:txBody>
        </p:sp>
        <p:sp>
          <p:nvSpPr>
            <p:cNvPr id="163" name="Text Box 252">
              <a:extLst>
                <a:ext uri="{FF2B5EF4-FFF2-40B4-BE49-F238E27FC236}">
                  <a16:creationId xmlns:a16="http://schemas.microsoft.com/office/drawing/2014/main" id="{6E3F0467-41BA-4549-A84A-DA089C2A039B}"/>
                </a:ext>
              </a:extLst>
            </p:cNvPr>
            <p:cNvSpPr txBox="1">
              <a:spLocks noChangeArrowheads="1"/>
            </p:cNvSpPr>
            <p:nvPr/>
          </p:nvSpPr>
          <p:spPr bwMode="auto">
            <a:xfrm>
              <a:off x="2074"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164" name="Text Box 253">
              <a:extLst>
                <a:ext uri="{FF2B5EF4-FFF2-40B4-BE49-F238E27FC236}">
                  <a16:creationId xmlns:a16="http://schemas.microsoft.com/office/drawing/2014/main" id="{72998D13-F966-6745-A557-E91227A83F61}"/>
                </a:ext>
              </a:extLst>
            </p:cNvPr>
            <p:cNvSpPr txBox="1">
              <a:spLocks noChangeArrowheads="1"/>
            </p:cNvSpPr>
            <p:nvPr/>
          </p:nvSpPr>
          <p:spPr bwMode="auto">
            <a:xfrm>
              <a:off x="2181"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2</a:t>
              </a:r>
            </a:p>
          </p:txBody>
        </p:sp>
        <p:sp>
          <p:nvSpPr>
            <p:cNvPr id="165" name="Text Box 254">
              <a:extLst>
                <a:ext uri="{FF2B5EF4-FFF2-40B4-BE49-F238E27FC236}">
                  <a16:creationId xmlns:a16="http://schemas.microsoft.com/office/drawing/2014/main" id="{A89C28FF-3A4C-E84A-B2E8-36F78734717A}"/>
                </a:ext>
              </a:extLst>
            </p:cNvPr>
            <p:cNvSpPr txBox="1">
              <a:spLocks noChangeArrowheads="1"/>
            </p:cNvSpPr>
            <p:nvPr/>
          </p:nvSpPr>
          <p:spPr bwMode="auto">
            <a:xfrm>
              <a:off x="2288"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66" name="Text Box 255">
              <a:extLst>
                <a:ext uri="{FF2B5EF4-FFF2-40B4-BE49-F238E27FC236}">
                  <a16:creationId xmlns:a16="http://schemas.microsoft.com/office/drawing/2014/main" id="{EC78F683-D3C1-1E4E-BB41-A61402DE4EAB}"/>
                </a:ext>
              </a:extLst>
            </p:cNvPr>
            <p:cNvSpPr txBox="1">
              <a:spLocks noChangeArrowheads="1"/>
            </p:cNvSpPr>
            <p:nvPr/>
          </p:nvSpPr>
          <p:spPr bwMode="auto">
            <a:xfrm>
              <a:off x="2395"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67" name="Text Box 256">
              <a:extLst>
                <a:ext uri="{FF2B5EF4-FFF2-40B4-BE49-F238E27FC236}">
                  <a16:creationId xmlns:a16="http://schemas.microsoft.com/office/drawing/2014/main" id="{A102F65C-4AC7-8549-A730-5BCF1358EFD5}"/>
                </a:ext>
              </a:extLst>
            </p:cNvPr>
            <p:cNvSpPr txBox="1">
              <a:spLocks noChangeArrowheads="1"/>
            </p:cNvSpPr>
            <p:nvPr/>
          </p:nvSpPr>
          <p:spPr bwMode="auto">
            <a:xfrm>
              <a:off x="2502"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0</a:t>
              </a:r>
            </a:p>
          </p:txBody>
        </p:sp>
        <p:sp>
          <p:nvSpPr>
            <p:cNvPr id="168" name="Text Box 257">
              <a:extLst>
                <a:ext uri="{FF2B5EF4-FFF2-40B4-BE49-F238E27FC236}">
                  <a16:creationId xmlns:a16="http://schemas.microsoft.com/office/drawing/2014/main" id="{864A5150-B488-E249-A5B8-A5CE37DA7599}"/>
                </a:ext>
              </a:extLst>
            </p:cNvPr>
            <p:cNvSpPr txBox="1">
              <a:spLocks noChangeArrowheads="1"/>
            </p:cNvSpPr>
            <p:nvPr/>
          </p:nvSpPr>
          <p:spPr bwMode="auto">
            <a:xfrm>
              <a:off x="2609"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169" name="Text Box 258">
              <a:extLst>
                <a:ext uri="{FF2B5EF4-FFF2-40B4-BE49-F238E27FC236}">
                  <a16:creationId xmlns:a16="http://schemas.microsoft.com/office/drawing/2014/main" id="{D2D022F3-9E37-6E4E-9CDE-72CE7631FB6C}"/>
                </a:ext>
              </a:extLst>
            </p:cNvPr>
            <p:cNvSpPr txBox="1">
              <a:spLocks noChangeArrowheads="1"/>
            </p:cNvSpPr>
            <p:nvPr/>
          </p:nvSpPr>
          <p:spPr bwMode="auto">
            <a:xfrm>
              <a:off x="2716"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70" name="Text Box 259">
              <a:extLst>
                <a:ext uri="{FF2B5EF4-FFF2-40B4-BE49-F238E27FC236}">
                  <a16:creationId xmlns:a16="http://schemas.microsoft.com/office/drawing/2014/main" id="{334FED51-8C4E-3842-88EE-A66FF31849A8}"/>
                </a:ext>
              </a:extLst>
            </p:cNvPr>
            <p:cNvSpPr txBox="1">
              <a:spLocks noChangeArrowheads="1"/>
            </p:cNvSpPr>
            <p:nvPr/>
          </p:nvSpPr>
          <p:spPr bwMode="auto">
            <a:xfrm>
              <a:off x="2823"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71" name="Text Box 260">
              <a:extLst>
                <a:ext uri="{FF2B5EF4-FFF2-40B4-BE49-F238E27FC236}">
                  <a16:creationId xmlns:a16="http://schemas.microsoft.com/office/drawing/2014/main" id="{39A52036-8ADD-F747-ABC0-E322AB0A9201}"/>
                </a:ext>
              </a:extLst>
            </p:cNvPr>
            <p:cNvSpPr txBox="1">
              <a:spLocks noChangeArrowheads="1"/>
            </p:cNvSpPr>
            <p:nvPr/>
          </p:nvSpPr>
          <p:spPr bwMode="auto">
            <a:xfrm>
              <a:off x="2930"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172" name="Text Box 261">
              <a:extLst>
                <a:ext uri="{FF2B5EF4-FFF2-40B4-BE49-F238E27FC236}">
                  <a16:creationId xmlns:a16="http://schemas.microsoft.com/office/drawing/2014/main" id="{A12948BF-3E8D-CD48-BB16-339A50086DCF}"/>
                </a:ext>
              </a:extLst>
            </p:cNvPr>
            <p:cNvSpPr txBox="1">
              <a:spLocks noChangeArrowheads="1"/>
            </p:cNvSpPr>
            <p:nvPr/>
          </p:nvSpPr>
          <p:spPr bwMode="auto">
            <a:xfrm>
              <a:off x="3037"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73" name="Text Box 262">
              <a:extLst>
                <a:ext uri="{FF2B5EF4-FFF2-40B4-BE49-F238E27FC236}">
                  <a16:creationId xmlns:a16="http://schemas.microsoft.com/office/drawing/2014/main" id="{107F5B9F-1CD6-814E-A935-6775BC54628A}"/>
                </a:ext>
              </a:extLst>
            </p:cNvPr>
            <p:cNvSpPr txBox="1">
              <a:spLocks noChangeArrowheads="1"/>
            </p:cNvSpPr>
            <p:nvPr/>
          </p:nvSpPr>
          <p:spPr bwMode="auto">
            <a:xfrm>
              <a:off x="3144" y="2896"/>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174" name="Text Box 263">
              <a:extLst>
                <a:ext uri="{FF2B5EF4-FFF2-40B4-BE49-F238E27FC236}">
                  <a16:creationId xmlns:a16="http://schemas.microsoft.com/office/drawing/2014/main" id="{8C2B062D-10F3-BC42-B6E5-2A16F51E57BC}"/>
                </a:ext>
              </a:extLst>
            </p:cNvPr>
            <p:cNvSpPr txBox="1">
              <a:spLocks noChangeArrowheads="1"/>
            </p:cNvSpPr>
            <p:nvPr/>
          </p:nvSpPr>
          <p:spPr bwMode="auto">
            <a:xfrm>
              <a:off x="3251"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9</a:t>
              </a:r>
            </a:p>
          </p:txBody>
        </p:sp>
        <p:sp>
          <p:nvSpPr>
            <p:cNvPr id="175" name="Text Box 264">
              <a:extLst>
                <a:ext uri="{FF2B5EF4-FFF2-40B4-BE49-F238E27FC236}">
                  <a16:creationId xmlns:a16="http://schemas.microsoft.com/office/drawing/2014/main" id="{6D473D04-2ABF-B74D-994A-BCD629FC9001}"/>
                </a:ext>
              </a:extLst>
            </p:cNvPr>
            <p:cNvSpPr txBox="1">
              <a:spLocks noChangeArrowheads="1"/>
            </p:cNvSpPr>
            <p:nvPr/>
          </p:nvSpPr>
          <p:spPr bwMode="auto">
            <a:xfrm>
              <a:off x="3358"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76" name="Text Box 265">
              <a:extLst>
                <a:ext uri="{FF2B5EF4-FFF2-40B4-BE49-F238E27FC236}">
                  <a16:creationId xmlns:a16="http://schemas.microsoft.com/office/drawing/2014/main" id="{30ACEA1E-E8D7-4840-835C-FD68C0D3D05D}"/>
                </a:ext>
              </a:extLst>
            </p:cNvPr>
            <p:cNvSpPr txBox="1">
              <a:spLocks noChangeArrowheads="1"/>
            </p:cNvSpPr>
            <p:nvPr/>
          </p:nvSpPr>
          <p:spPr bwMode="auto">
            <a:xfrm>
              <a:off x="3465"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77" name="Text Box 266">
              <a:extLst>
                <a:ext uri="{FF2B5EF4-FFF2-40B4-BE49-F238E27FC236}">
                  <a16:creationId xmlns:a16="http://schemas.microsoft.com/office/drawing/2014/main" id="{CAE60B1A-1CA7-5C48-9E1B-B0685B0F81FB}"/>
                </a:ext>
              </a:extLst>
            </p:cNvPr>
            <p:cNvSpPr txBox="1">
              <a:spLocks noChangeArrowheads="1"/>
            </p:cNvSpPr>
            <p:nvPr/>
          </p:nvSpPr>
          <p:spPr bwMode="auto">
            <a:xfrm>
              <a:off x="3572"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78" name="Text Box 267">
              <a:extLst>
                <a:ext uri="{FF2B5EF4-FFF2-40B4-BE49-F238E27FC236}">
                  <a16:creationId xmlns:a16="http://schemas.microsoft.com/office/drawing/2014/main" id="{C1829A82-C57A-F841-BE22-DBF25D8D6F53}"/>
                </a:ext>
              </a:extLst>
            </p:cNvPr>
            <p:cNvSpPr txBox="1">
              <a:spLocks noChangeArrowheads="1"/>
            </p:cNvSpPr>
            <p:nvPr/>
          </p:nvSpPr>
          <p:spPr bwMode="auto">
            <a:xfrm>
              <a:off x="3679"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79" name="Text Box 268">
              <a:extLst>
                <a:ext uri="{FF2B5EF4-FFF2-40B4-BE49-F238E27FC236}">
                  <a16:creationId xmlns:a16="http://schemas.microsoft.com/office/drawing/2014/main" id="{2630436E-7353-994F-8C16-270C11179FA3}"/>
                </a:ext>
              </a:extLst>
            </p:cNvPr>
            <p:cNvSpPr txBox="1">
              <a:spLocks noChangeArrowheads="1"/>
            </p:cNvSpPr>
            <p:nvPr/>
          </p:nvSpPr>
          <p:spPr bwMode="auto">
            <a:xfrm>
              <a:off x="3786"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80" name="Text Box 269">
              <a:extLst>
                <a:ext uri="{FF2B5EF4-FFF2-40B4-BE49-F238E27FC236}">
                  <a16:creationId xmlns:a16="http://schemas.microsoft.com/office/drawing/2014/main" id="{AB6B6C5C-30D3-4C42-9E3F-96CE2E8F40BF}"/>
                </a:ext>
              </a:extLst>
            </p:cNvPr>
            <p:cNvSpPr txBox="1">
              <a:spLocks noChangeArrowheads="1"/>
            </p:cNvSpPr>
            <p:nvPr/>
          </p:nvSpPr>
          <p:spPr bwMode="auto">
            <a:xfrm>
              <a:off x="3893"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81" name="Text Box 270">
              <a:extLst>
                <a:ext uri="{FF2B5EF4-FFF2-40B4-BE49-F238E27FC236}">
                  <a16:creationId xmlns:a16="http://schemas.microsoft.com/office/drawing/2014/main" id="{DD5C4FE2-282B-ED4A-BFDF-1B1357A13801}"/>
                </a:ext>
              </a:extLst>
            </p:cNvPr>
            <p:cNvSpPr txBox="1">
              <a:spLocks noChangeArrowheads="1"/>
            </p:cNvSpPr>
            <p:nvPr/>
          </p:nvSpPr>
          <p:spPr bwMode="auto">
            <a:xfrm>
              <a:off x="4000"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82" name="Text Box 271">
              <a:extLst>
                <a:ext uri="{FF2B5EF4-FFF2-40B4-BE49-F238E27FC236}">
                  <a16:creationId xmlns:a16="http://schemas.microsoft.com/office/drawing/2014/main" id="{5F072444-0C25-5C44-B400-809BD08A507F}"/>
                </a:ext>
              </a:extLst>
            </p:cNvPr>
            <p:cNvSpPr txBox="1">
              <a:spLocks noChangeArrowheads="1"/>
            </p:cNvSpPr>
            <p:nvPr/>
          </p:nvSpPr>
          <p:spPr bwMode="auto">
            <a:xfrm>
              <a:off x="4107"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83" name="Text Box 272">
              <a:extLst>
                <a:ext uri="{FF2B5EF4-FFF2-40B4-BE49-F238E27FC236}">
                  <a16:creationId xmlns:a16="http://schemas.microsoft.com/office/drawing/2014/main" id="{3FE6E753-AF89-D944-9141-E042609F8332}"/>
                </a:ext>
              </a:extLst>
            </p:cNvPr>
            <p:cNvSpPr txBox="1">
              <a:spLocks noChangeArrowheads="1"/>
            </p:cNvSpPr>
            <p:nvPr/>
          </p:nvSpPr>
          <p:spPr bwMode="auto">
            <a:xfrm>
              <a:off x="4214"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84" name="Text Box 273">
              <a:extLst>
                <a:ext uri="{FF2B5EF4-FFF2-40B4-BE49-F238E27FC236}">
                  <a16:creationId xmlns:a16="http://schemas.microsoft.com/office/drawing/2014/main" id="{56335298-1250-8243-AD6D-C26FD786F36F}"/>
                </a:ext>
              </a:extLst>
            </p:cNvPr>
            <p:cNvSpPr txBox="1">
              <a:spLocks noChangeArrowheads="1"/>
            </p:cNvSpPr>
            <p:nvPr/>
          </p:nvSpPr>
          <p:spPr bwMode="auto">
            <a:xfrm>
              <a:off x="4320"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85" name="Text Box 274">
              <a:extLst>
                <a:ext uri="{FF2B5EF4-FFF2-40B4-BE49-F238E27FC236}">
                  <a16:creationId xmlns:a16="http://schemas.microsoft.com/office/drawing/2014/main" id="{9DE6BFFF-86EB-D444-B608-E505458CD7E5}"/>
                </a:ext>
              </a:extLst>
            </p:cNvPr>
            <p:cNvSpPr txBox="1">
              <a:spLocks noChangeArrowheads="1"/>
            </p:cNvSpPr>
            <p:nvPr/>
          </p:nvSpPr>
          <p:spPr bwMode="auto">
            <a:xfrm>
              <a:off x="576" y="3072"/>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186" name="Text Box 275">
              <a:extLst>
                <a:ext uri="{FF2B5EF4-FFF2-40B4-BE49-F238E27FC236}">
                  <a16:creationId xmlns:a16="http://schemas.microsoft.com/office/drawing/2014/main" id="{DB905278-6E17-DE46-829C-96B5C07E8C38}"/>
                </a:ext>
              </a:extLst>
            </p:cNvPr>
            <p:cNvSpPr txBox="1">
              <a:spLocks noChangeArrowheads="1"/>
            </p:cNvSpPr>
            <p:nvPr/>
          </p:nvSpPr>
          <p:spPr bwMode="auto">
            <a:xfrm>
              <a:off x="683"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87" name="Text Box 276">
              <a:extLst>
                <a:ext uri="{FF2B5EF4-FFF2-40B4-BE49-F238E27FC236}">
                  <a16:creationId xmlns:a16="http://schemas.microsoft.com/office/drawing/2014/main" id="{1850CD15-5279-F44A-8A82-9D769595989B}"/>
                </a:ext>
              </a:extLst>
            </p:cNvPr>
            <p:cNvSpPr txBox="1">
              <a:spLocks noChangeArrowheads="1"/>
            </p:cNvSpPr>
            <p:nvPr/>
          </p:nvSpPr>
          <p:spPr bwMode="auto">
            <a:xfrm>
              <a:off x="790"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3</a:t>
              </a:r>
            </a:p>
          </p:txBody>
        </p:sp>
        <p:sp>
          <p:nvSpPr>
            <p:cNvPr id="188" name="Text Box 277">
              <a:extLst>
                <a:ext uri="{FF2B5EF4-FFF2-40B4-BE49-F238E27FC236}">
                  <a16:creationId xmlns:a16="http://schemas.microsoft.com/office/drawing/2014/main" id="{8C6FB188-8EC3-8D47-AB05-CF1588639930}"/>
                </a:ext>
              </a:extLst>
            </p:cNvPr>
            <p:cNvSpPr txBox="1">
              <a:spLocks noChangeArrowheads="1"/>
            </p:cNvSpPr>
            <p:nvPr/>
          </p:nvSpPr>
          <p:spPr bwMode="auto">
            <a:xfrm>
              <a:off x="897"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89" name="Text Box 278">
              <a:extLst>
                <a:ext uri="{FF2B5EF4-FFF2-40B4-BE49-F238E27FC236}">
                  <a16:creationId xmlns:a16="http://schemas.microsoft.com/office/drawing/2014/main" id="{E018E95D-04BD-1746-B7E8-0C52528BB292}"/>
                </a:ext>
              </a:extLst>
            </p:cNvPr>
            <p:cNvSpPr txBox="1">
              <a:spLocks noChangeArrowheads="1"/>
            </p:cNvSpPr>
            <p:nvPr/>
          </p:nvSpPr>
          <p:spPr bwMode="auto">
            <a:xfrm>
              <a:off x="1004"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90" name="Text Box 279">
              <a:extLst>
                <a:ext uri="{FF2B5EF4-FFF2-40B4-BE49-F238E27FC236}">
                  <a16:creationId xmlns:a16="http://schemas.microsoft.com/office/drawing/2014/main" id="{99C77FE3-9B89-5A41-A4DF-263B4B4547EE}"/>
                </a:ext>
              </a:extLst>
            </p:cNvPr>
            <p:cNvSpPr txBox="1">
              <a:spLocks noChangeArrowheads="1"/>
            </p:cNvSpPr>
            <p:nvPr/>
          </p:nvSpPr>
          <p:spPr bwMode="auto">
            <a:xfrm>
              <a:off x="1111"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91" name="Text Box 280">
              <a:extLst>
                <a:ext uri="{FF2B5EF4-FFF2-40B4-BE49-F238E27FC236}">
                  <a16:creationId xmlns:a16="http://schemas.microsoft.com/office/drawing/2014/main" id="{76015F59-63A8-1148-8D22-EC21056489DA}"/>
                </a:ext>
              </a:extLst>
            </p:cNvPr>
            <p:cNvSpPr txBox="1">
              <a:spLocks noChangeArrowheads="1"/>
            </p:cNvSpPr>
            <p:nvPr/>
          </p:nvSpPr>
          <p:spPr bwMode="auto">
            <a:xfrm>
              <a:off x="1218"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92" name="Text Box 281">
              <a:extLst>
                <a:ext uri="{FF2B5EF4-FFF2-40B4-BE49-F238E27FC236}">
                  <a16:creationId xmlns:a16="http://schemas.microsoft.com/office/drawing/2014/main" id="{34275C5A-365C-AA44-959A-107B63AF443D}"/>
                </a:ext>
              </a:extLst>
            </p:cNvPr>
            <p:cNvSpPr txBox="1">
              <a:spLocks noChangeArrowheads="1"/>
            </p:cNvSpPr>
            <p:nvPr/>
          </p:nvSpPr>
          <p:spPr bwMode="auto">
            <a:xfrm>
              <a:off x="1325"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93" name="Text Box 282">
              <a:extLst>
                <a:ext uri="{FF2B5EF4-FFF2-40B4-BE49-F238E27FC236}">
                  <a16:creationId xmlns:a16="http://schemas.microsoft.com/office/drawing/2014/main" id="{7793411F-153C-214B-A5F9-1ED8CB27A0B3}"/>
                </a:ext>
              </a:extLst>
            </p:cNvPr>
            <p:cNvSpPr txBox="1">
              <a:spLocks noChangeArrowheads="1"/>
            </p:cNvSpPr>
            <p:nvPr/>
          </p:nvSpPr>
          <p:spPr bwMode="auto">
            <a:xfrm>
              <a:off x="1432"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94" name="Text Box 283">
              <a:extLst>
                <a:ext uri="{FF2B5EF4-FFF2-40B4-BE49-F238E27FC236}">
                  <a16:creationId xmlns:a16="http://schemas.microsoft.com/office/drawing/2014/main" id="{F067AF90-BE3A-5C4B-92BF-EACF3DA6EDD1}"/>
                </a:ext>
              </a:extLst>
            </p:cNvPr>
            <p:cNvSpPr txBox="1">
              <a:spLocks noChangeArrowheads="1"/>
            </p:cNvSpPr>
            <p:nvPr/>
          </p:nvSpPr>
          <p:spPr bwMode="auto">
            <a:xfrm>
              <a:off x="1539" y="3072"/>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195" name="Text Box 284">
              <a:extLst>
                <a:ext uri="{FF2B5EF4-FFF2-40B4-BE49-F238E27FC236}">
                  <a16:creationId xmlns:a16="http://schemas.microsoft.com/office/drawing/2014/main" id="{964D44AC-D4DF-F94D-8654-50EFED820E72}"/>
                </a:ext>
              </a:extLst>
            </p:cNvPr>
            <p:cNvSpPr txBox="1">
              <a:spLocks noChangeArrowheads="1"/>
            </p:cNvSpPr>
            <p:nvPr/>
          </p:nvSpPr>
          <p:spPr bwMode="auto">
            <a:xfrm>
              <a:off x="1646"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96" name="Text Box 285">
              <a:extLst>
                <a:ext uri="{FF2B5EF4-FFF2-40B4-BE49-F238E27FC236}">
                  <a16:creationId xmlns:a16="http://schemas.microsoft.com/office/drawing/2014/main" id="{A5A23007-95BF-5D40-824E-AFB348FB92B1}"/>
                </a:ext>
              </a:extLst>
            </p:cNvPr>
            <p:cNvSpPr txBox="1">
              <a:spLocks noChangeArrowheads="1"/>
            </p:cNvSpPr>
            <p:nvPr/>
          </p:nvSpPr>
          <p:spPr bwMode="auto">
            <a:xfrm>
              <a:off x="1752"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197" name="Text Box 286">
              <a:extLst>
                <a:ext uri="{FF2B5EF4-FFF2-40B4-BE49-F238E27FC236}">
                  <a16:creationId xmlns:a16="http://schemas.microsoft.com/office/drawing/2014/main" id="{F164332F-757A-3D48-9F9D-EE8D663CF96B}"/>
                </a:ext>
              </a:extLst>
            </p:cNvPr>
            <p:cNvSpPr txBox="1">
              <a:spLocks noChangeArrowheads="1"/>
            </p:cNvSpPr>
            <p:nvPr/>
          </p:nvSpPr>
          <p:spPr bwMode="auto">
            <a:xfrm>
              <a:off x="1859"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198" name="Text Box 287">
              <a:extLst>
                <a:ext uri="{FF2B5EF4-FFF2-40B4-BE49-F238E27FC236}">
                  <a16:creationId xmlns:a16="http://schemas.microsoft.com/office/drawing/2014/main" id="{CB7A61F4-9B69-054D-8B36-E767207D8B6F}"/>
                </a:ext>
              </a:extLst>
            </p:cNvPr>
            <p:cNvSpPr txBox="1">
              <a:spLocks noChangeArrowheads="1"/>
            </p:cNvSpPr>
            <p:nvPr/>
          </p:nvSpPr>
          <p:spPr bwMode="auto">
            <a:xfrm>
              <a:off x="1966"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199" name="Text Box 288">
              <a:extLst>
                <a:ext uri="{FF2B5EF4-FFF2-40B4-BE49-F238E27FC236}">
                  <a16:creationId xmlns:a16="http://schemas.microsoft.com/office/drawing/2014/main" id="{151E2CC5-2F59-9C48-9A2C-52FFF7FF9DCC}"/>
                </a:ext>
              </a:extLst>
            </p:cNvPr>
            <p:cNvSpPr txBox="1">
              <a:spLocks noChangeArrowheads="1"/>
            </p:cNvSpPr>
            <p:nvPr/>
          </p:nvSpPr>
          <p:spPr bwMode="auto">
            <a:xfrm>
              <a:off x="2073"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t>
              </a:r>
            </a:p>
          </p:txBody>
        </p:sp>
        <p:sp>
          <p:nvSpPr>
            <p:cNvPr id="200" name="Text Box 289">
              <a:extLst>
                <a:ext uri="{FF2B5EF4-FFF2-40B4-BE49-F238E27FC236}">
                  <a16:creationId xmlns:a16="http://schemas.microsoft.com/office/drawing/2014/main" id="{4E8F8266-C630-3C44-9AEB-9CC4C4B1AA2A}"/>
                </a:ext>
              </a:extLst>
            </p:cNvPr>
            <p:cNvSpPr txBox="1">
              <a:spLocks noChangeArrowheads="1"/>
            </p:cNvSpPr>
            <p:nvPr/>
          </p:nvSpPr>
          <p:spPr bwMode="auto">
            <a:xfrm>
              <a:off x="2180"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201" name="Text Box 290">
              <a:extLst>
                <a:ext uri="{FF2B5EF4-FFF2-40B4-BE49-F238E27FC236}">
                  <a16:creationId xmlns:a16="http://schemas.microsoft.com/office/drawing/2014/main" id="{9C508FE6-227D-3547-A928-75123757EFF9}"/>
                </a:ext>
              </a:extLst>
            </p:cNvPr>
            <p:cNvSpPr txBox="1">
              <a:spLocks noChangeArrowheads="1"/>
            </p:cNvSpPr>
            <p:nvPr/>
          </p:nvSpPr>
          <p:spPr bwMode="auto">
            <a:xfrm>
              <a:off x="2287"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202" name="Text Box 291">
              <a:extLst>
                <a:ext uri="{FF2B5EF4-FFF2-40B4-BE49-F238E27FC236}">
                  <a16:creationId xmlns:a16="http://schemas.microsoft.com/office/drawing/2014/main" id="{5D1118B6-4FEA-9D4E-9D73-1A2AB6A36528}"/>
                </a:ext>
              </a:extLst>
            </p:cNvPr>
            <p:cNvSpPr txBox="1">
              <a:spLocks noChangeArrowheads="1"/>
            </p:cNvSpPr>
            <p:nvPr/>
          </p:nvSpPr>
          <p:spPr bwMode="auto">
            <a:xfrm>
              <a:off x="2394"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203" name="Text Box 292">
              <a:extLst>
                <a:ext uri="{FF2B5EF4-FFF2-40B4-BE49-F238E27FC236}">
                  <a16:creationId xmlns:a16="http://schemas.microsoft.com/office/drawing/2014/main" id="{CE12DEDC-F7C2-EE41-B4AD-75850E52AF71}"/>
                </a:ext>
              </a:extLst>
            </p:cNvPr>
            <p:cNvSpPr txBox="1">
              <a:spLocks noChangeArrowheads="1"/>
            </p:cNvSpPr>
            <p:nvPr/>
          </p:nvSpPr>
          <p:spPr bwMode="auto">
            <a:xfrm>
              <a:off x="2501"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204" name="Text Box 293">
              <a:extLst>
                <a:ext uri="{FF2B5EF4-FFF2-40B4-BE49-F238E27FC236}">
                  <a16:creationId xmlns:a16="http://schemas.microsoft.com/office/drawing/2014/main" id="{F075DC1E-C2C2-0A43-A389-1D8067BBFF24}"/>
                </a:ext>
              </a:extLst>
            </p:cNvPr>
            <p:cNvSpPr txBox="1">
              <a:spLocks noChangeArrowheads="1"/>
            </p:cNvSpPr>
            <p:nvPr/>
          </p:nvSpPr>
          <p:spPr bwMode="auto">
            <a:xfrm>
              <a:off x="2608"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205" name="Text Box 294">
              <a:extLst>
                <a:ext uri="{FF2B5EF4-FFF2-40B4-BE49-F238E27FC236}">
                  <a16:creationId xmlns:a16="http://schemas.microsoft.com/office/drawing/2014/main" id="{E51A681A-011B-4943-8BBF-D97644B51432}"/>
                </a:ext>
              </a:extLst>
            </p:cNvPr>
            <p:cNvSpPr txBox="1">
              <a:spLocks noChangeArrowheads="1"/>
            </p:cNvSpPr>
            <p:nvPr/>
          </p:nvSpPr>
          <p:spPr bwMode="auto">
            <a:xfrm>
              <a:off x="2715" y="3072"/>
              <a:ext cx="144" cy="20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a:t>
              </a:r>
            </a:p>
          </p:txBody>
        </p:sp>
        <p:sp>
          <p:nvSpPr>
            <p:cNvPr id="206" name="Text Box 295">
              <a:extLst>
                <a:ext uri="{FF2B5EF4-FFF2-40B4-BE49-F238E27FC236}">
                  <a16:creationId xmlns:a16="http://schemas.microsoft.com/office/drawing/2014/main" id="{CD16CB01-B765-3344-B182-A628C79201BD}"/>
                </a:ext>
              </a:extLst>
            </p:cNvPr>
            <p:cNvSpPr txBox="1">
              <a:spLocks noChangeArrowheads="1"/>
            </p:cNvSpPr>
            <p:nvPr/>
          </p:nvSpPr>
          <p:spPr bwMode="auto">
            <a:xfrm>
              <a:off x="2822"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207" name="Text Box 296">
              <a:extLst>
                <a:ext uri="{FF2B5EF4-FFF2-40B4-BE49-F238E27FC236}">
                  <a16:creationId xmlns:a16="http://schemas.microsoft.com/office/drawing/2014/main" id="{4F226B3C-F006-104F-9A52-91F1B8228D36}"/>
                </a:ext>
              </a:extLst>
            </p:cNvPr>
            <p:cNvSpPr txBox="1">
              <a:spLocks noChangeArrowheads="1"/>
            </p:cNvSpPr>
            <p:nvPr/>
          </p:nvSpPr>
          <p:spPr bwMode="auto">
            <a:xfrm>
              <a:off x="2928"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t>
              </a:r>
            </a:p>
          </p:txBody>
        </p:sp>
      </p:grpSp>
      <p:sp>
        <p:nvSpPr>
          <p:cNvPr id="208" name="Title Placeholder 1">
            <a:extLst>
              <a:ext uri="{FF2B5EF4-FFF2-40B4-BE49-F238E27FC236}">
                <a16:creationId xmlns:a16="http://schemas.microsoft.com/office/drawing/2014/main" id="{3AA27D0F-82E7-714E-AA03-2488A982A7EC}"/>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What does this say?</a:t>
            </a:r>
            <a:endParaRPr lang="en-US" sz="4600" b="1" dirty="0">
              <a:latin typeface="Courier" charset="0"/>
              <a:ea typeface="Courier" charset="0"/>
              <a:cs typeface="Courier" charset="0"/>
            </a:endParaRPr>
          </a:p>
        </p:txBody>
      </p:sp>
      <p:sp>
        <p:nvSpPr>
          <p:cNvPr id="3" name="TextBox 2">
            <a:extLst>
              <a:ext uri="{FF2B5EF4-FFF2-40B4-BE49-F238E27FC236}">
                <a16:creationId xmlns:a16="http://schemas.microsoft.com/office/drawing/2014/main" id="{0B0CB754-5621-0F4E-B8BF-6E443CC10A7D}"/>
              </a:ext>
            </a:extLst>
          </p:cNvPr>
          <p:cNvSpPr txBox="1"/>
          <p:nvPr/>
        </p:nvSpPr>
        <p:spPr>
          <a:xfrm>
            <a:off x="2373312" y="5380037"/>
            <a:ext cx="5156348" cy="442237"/>
          </a:xfrm>
          <a:prstGeom prst="rect">
            <a:avLst/>
          </a:prstGeom>
          <a:noFill/>
        </p:spPr>
        <p:txBody>
          <a:bodyPr wrap="none" rtlCol="0">
            <a:spAutoFit/>
          </a:bodyPr>
          <a:lstStyle/>
          <a:p>
            <a:r>
              <a:rPr lang="en-US" sz="2400" dirty="0">
                <a:latin typeface="Times" pitchFamily="2" charset="0"/>
              </a:rPr>
              <a:t>Puzzle in Gold Bug by </a:t>
            </a:r>
            <a:r>
              <a:rPr lang="en-US" sz="2400" dirty="0">
                <a:solidFill>
                  <a:srgbClr val="000000"/>
                </a:solidFill>
                <a:latin typeface="Times" pitchFamily="2" charset="0"/>
              </a:rPr>
              <a:t>Edgar Allan Poe </a:t>
            </a:r>
            <a:endParaRPr lang="en-US" sz="2400" dirty="0">
              <a:latin typeface="Times" pitchFamily="2" charset="0"/>
            </a:endParaRPr>
          </a:p>
        </p:txBody>
      </p:sp>
    </p:spTree>
    <p:extLst>
      <p:ext uri="{BB962C8B-B14F-4D97-AF65-F5344CB8AC3E}">
        <p14:creationId xmlns:p14="http://schemas.microsoft.com/office/powerpoint/2010/main" val="288178904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43" name="Rectangle 3"/>
          <p:cNvSpPr>
            <a:spLocks noChangeArrowheads="1"/>
          </p:cNvSpPr>
          <p:nvPr/>
        </p:nvSpPr>
        <p:spPr bwMode="auto">
          <a:xfrm>
            <a:off x="1008486" y="1534685"/>
            <a:ext cx="6892954" cy="1879419"/>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grpSp>
        <p:nvGrpSpPr>
          <p:cNvPr id="61444" name="Group 4"/>
          <p:cNvGrpSpPr>
            <a:grpSpLocks/>
          </p:cNvGrpSpPr>
          <p:nvPr/>
        </p:nvGrpSpPr>
        <p:grpSpPr bwMode="auto">
          <a:xfrm>
            <a:off x="976986" y="1511935"/>
            <a:ext cx="6803708" cy="1937167"/>
            <a:chOff x="576" y="2192"/>
            <a:chExt cx="3888" cy="1107"/>
          </a:xfrm>
        </p:grpSpPr>
        <p:sp>
          <p:nvSpPr>
            <p:cNvPr id="61445" name="Text Box 21"/>
            <p:cNvSpPr txBox="1">
              <a:spLocks noChangeArrowheads="1"/>
            </p:cNvSpPr>
            <p:nvPr/>
          </p:nvSpPr>
          <p:spPr bwMode="auto">
            <a:xfrm>
              <a:off x="57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446" name="Text Box 58"/>
            <p:cNvSpPr txBox="1">
              <a:spLocks noChangeArrowheads="1"/>
            </p:cNvSpPr>
            <p:nvPr/>
          </p:nvSpPr>
          <p:spPr bwMode="auto">
            <a:xfrm>
              <a:off x="68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61447" name="Text Box 59"/>
            <p:cNvSpPr txBox="1">
              <a:spLocks noChangeArrowheads="1"/>
            </p:cNvSpPr>
            <p:nvPr/>
          </p:nvSpPr>
          <p:spPr bwMode="auto">
            <a:xfrm>
              <a:off x="79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448" name="Text Box 60"/>
            <p:cNvSpPr txBox="1">
              <a:spLocks noChangeArrowheads="1"/>
            </p:cNvSpPr>
            <p:nvPr/>
          </p:nvSpPr>
          <p:spPr bwMode="auto">
            <a:xfrm>
              <a:off x="89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449" name="Text Box 61"/>
            <p:cNvSpPr txBox="1">
              <a:spLocks noChangeArrowheads="1"/>
            </p:cNvSpPr>
            <p:nvPr/>
          </p:nvSpPr>
          <p:spPr bwMode="auto">
            <a:xfrm>
              <a:off x="100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1450" name="Text Box 62"/>
            <p:cNvSpPr txBox="1">
              <a:spLocks noChangeArrowheads="1"/>
            </p:cNvSpPr>
            <p:nvPr/>
          </p:nvSpPr>
          <p:spPr bwMode="auto">
            <a:xfrm>
              <a:off x="111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61451" name="Text Box 63"/>
            <p:cNvSpPr txBox="1">
              <a:spLocks noChangeArrowheads="1"/>
            </p:cNvSpPr>
            <p:nvPr/>
          </p:nvSpPr>
          <p:spPr bwMode="auto">
            <a:xfrm>
              <a:off x="121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1452" name="Text Box 64"/>
            <p:cNvSpPr txBox="1">
              <a:spLocks noChangeArrowheads="1"/>
            </p:cNvSpPr>
            <p:nvPr/>
          </p:nvSpPr>
          <p:spPr bwMode="auto">
            <a:xfrm>
              <a:off x="132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453" name="Text Box 65"/>
            <p:cNvSpPr txBox="1">
              <a:spLocks noChangeArrowheads="1"/>
            </p:cNvSpPr>
            <p:nvPr/>
          </p:nvSpPr>
          <p:spPr bwMode="auto">
            <a:xfrm>
              <a:off x="143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54" name="Text Box 66"/>
            <p:cNvSpPr txBox="1">
              <a:spLocks noChangeArrowheads="1"/>
            </p:cNvSpPr>
            <p:nvPr/>
          </p:nvSpPr>
          <p:spPr bwMode="auto">
            <a:xfrm>
              <a:off x="153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55" name="Text Box 67"/>
            <p:cNvSpPr txBox="1">
              <a:spLocks noChangeArrowheads="1"/>
            </p:cNvSpPr>
            <p:nvPr/>
          </p:nvSpPr>
          <p:spPr bwMode="auto">
            <a:xfrm>
              <a:off x="164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456" name="Text Box 68"/>
            <p:cNvSpPr txBox="1">
              <a:spLocks noChangeArrowheads="1"/>
            </p:cNvSpPr>
            <p:nvPr/>
          </p:nvSpPr>
          <p:spPr bwMode="auto">
            <a:xfrm>
              <a:off x="175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57" name="Text Box 69"/>
            <p:cNvSpPr txBox="1">
              <a:spLocks noChangeArrowheads="1"/>
            </p:cNvSpPr>
            <p:nvPr/>
          </p:nvSpPr>
          <p:spPr bwMode="auto">
            <a:xfrm>
              <a:off x="186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58" name="Text Box 70"/>
            <p:cNvSpPr txBox="1">
              <a:spLocks noChangeArrowheads="1"/>
            </p:cNvSpPr>
            <p:nvPr/>
          </p:nvSpPr>
          <p:spPr bwMode="auto">
            <a:xfrm>
              <a:off x="196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459" name="Text Box 71"/>
            <p:cNvSpPr txBox="1">
              <a:spLocks noChangeArrowheads="1"/>
            </p:cNvSpPr>
            <p:nvPr/>
          </p:nvSpPr>
          <p:spPr bwMode="auto">
            <a:xfrm>
              <a:off x="207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460" name="Text Box 72"/>
            <p:cNvSpPr txBox="1">
              <a:spLocks noChangeArrowheads="1"/>
            </p:cNvSpPr>
            <p:nvPr/>
          </p:nvSpPr>
          <p:spPr bwMode="auto">
            <a:xfrm>
              <a:off x="218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1461" name="Text Box 73"/>
            <p:cNvSpPr txBox="1">
              <a:spLocks noChangeArrowheads="1"/>
            </p:cNvSpPr>
            <p:nvPr/>
          </p:nvSpPr>
          <p:spPr bwMode="auto">
            <a:xfrm>
              <a:off x="228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462" name="Text Box 74"/>
            <p:cNvSpPr txBox="1">
              <a:spLocks noChangeArrowheads="1"/>
            </p:cNvSpPr>
            <p:nvPr/>
          </p:nvSpPr>
          <p:spPr bwMode="auto">
            <a:xfrm>
              <a:off x="239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63" name="Text Box 75"/>
            <p:cNvSpPr txBox="1">
              <a:spLocks noChangeArrowheads="1"/>
            </p:cNvSpPr>
            <p:nvPr/>
          </p:nvSpPr>
          <p:spPr bwMode="auto">
            <a:xfrm>
              <a:off x="250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464" name="Text Box 76"/>
            <p:cNvSpPr txBox="1">
              <a:spLocks noChangeArrowheads="1"/>
            </p:cNvSpPr>
            <p:nvPr/>
          </p:nvSpPr>
          <p:spPr bwMode="auto">
            <a:xfrm>
              <a:off x="260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465" name="Text Box 77"/>
            <p:cNvSpPr txBox="1">
              <a:spLocks noChangeArrowheads="1"/>
            </p:cNvSpPr>
            <p:nvPr/>
          </p:nvSpPr>
          <p:spPr bwMode="auto">
            <a:xfrm>
              <a:off x="271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K</a:t>
              </a:r>
            </a:p>
          </p:txBody>
        </p:sp>
        <p:sp>
          <p:nvSpPr>
            <p:cNvPr id="61466" name="Text Box 78"/>
            <p:cNvSpPr txBox="1">
              <a:spLocks noChangeArrowheads="1"/>
            </p:cNvSpPr>
            <p:nvPr/>
          </p:nvSpPr>
          <p:spPr bwMode="auto">
            <a:xfrm>
              <a:off x="282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67" name="Text Box 79"/>
            <p:cNvSpPr txBox="1">
              <a:spLocks noChangeArrowheads="1"/>
            </p:cNvSpPr>
            <p:nvPr/>
          </p:nvSpPr>
          <p:spPr bwMode="auto">
            <a:xfrm>
              <a:off x="293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468" name="Text Box 80"/>
            <p:cNvSpPr txBox="1">
              <a:spLocks noChangeArrowheads="1"/>
            </p:cNvSpPr>
            <p:nvPr/>
          </p:nvSpPr>
          <p:spPr bwMode="auto">
            <a:xfrm>
              <a:off x="303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469" name="Text Box 81"/>
            <p:cNvSpPr txBox="1">
              <a:spLocks noChangeArrowheads="1"/>
            </p:cNvSpPr>
            <p:nvPr/>
          </p:nvSpPr>
          <p:spPr bwMode="auto">
            <a:xfrm>
              <a:off x="314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70" name="Text Box 82"/>
            <p:cNvSpPr txBox="1">
              <a:spLocks noChangeArrowheads="1"/>
            </p:cNvSpPr>
            <p:nvPr/>
          </p:nvSpPr>
          <p:spPr bwMode="auto">
            <a:xfrm>
              <a:off x="325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71" name="Text Box 83"/>
            <p:cNvSpPr txBox="1">
              <a:spLocks noChangeArrowheads="1"/>
            </p:cNvSpPr>
            <p:nvPr/>
          </p:nvSpPr>
          <p:spPr bwMode="auto">
            <a:xfrm>
              <a:off x="335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472" name="Text Box 84"/>
            <p:cNvSpPr txBox="1">
              <a:spLocks noChangeArrowheads="1"/>
            </p:cNvSpPr>
            <p:nvPr/>
          </p:nvSpPr>
          <p:spPr bwMode="auto">
            <a:xfrm>
              <a:off x="346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1473" name="Text Box 85"/>
            <p:cNvSpPr txBox="1">
              <a:spLocks noChangeArrowheads="1"/>
            </p:cNvSpPr>
            <p:nvPr/>
          </p:nvSpPr>
          <p:spPr bwMode="auto">
            <a:xfrm>
              <a:off x="357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474" name="Text Box 86"/>
            <p:cNvSpPr txBox="1">
              <a:spLocks noChangeArrowheads="1"/>
            </p:cNvSpPr>
            <p:nvPr/>
          </p:nvSpPr>
          <p:spPr bwMode="auto">
            <a:xfrm>
              <a:off x="367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75" name="Text Box 87"/>
            <p:cNvSpPr txBox="1">
              <a:spLocks noChangeArrowheads="1"/>
            </p:cNvSpPr>
            <p:nvPr/>
          </p:nvSpPr>
          <p:spPr bwMode="auto">
            <a:xfrm>
              <a:off x="378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76" name="Text Box 88"/>
            <p:cNvSpPr txBox="1">
              <a:spLocks noChangeArrowheads="1"/>
            </p:cNvSpPr>
            <p:nvPr/>
          </p:nvSpPr>
          <p:spPr bwMode="auto">
            <a:xfrm>
              <a:off x="389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477" name="Text Box 89"/>
            <p:cNvSpPr txBox="1">
              <a:spLocks noChangeArrowheads="1"/>
            </p:cNvSpPr>
            <p:nvPr/>
          </p:nvSpPr>
          <p:spPr bwMode="auto">
            <a:xfrm>
              <a:off x="400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478" name="Text Box 90"/>
            <p:cNvSpPr txBox="1">
              <a:spLocks noChangeArrowheads="1"/>
            </p:cNvSpPr>
            <p:nvPr/>
          </p:nvSpPr>
          <p:spPr bwMode="auto">
            <a:xfrm>
              <a:off x="410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1479" name="Text Box 91"/>
            <p:cNvSpPr txBox="1">
              <a:spLocks noChangeArrowheads="1"/>
            </p:cNvSpPr>
            <p:nvPr/>
          </p:nvSpPr>
          <p:spPr bwMode="auto">
            <a:xfrm>
              <a:off x="421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480" name="Text Box 92"/>
            <p:cNvSpPr txBox="1">
              <a:spLocks noChangeArrowheads="1"/>
            </p:cNvSpPr>
            <p:nvPr/>
          </p:nvSpPr>
          <p:spPr bwMode="auto">
            <a:xfrm>
              <a:off x="432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X</a:t>
              </a:r>
            </a:p>
          </p:txBody>
        </p:sp>
        <p:sp>
          <p:nvSpPr>
            <p:cNvPr id="61481" name="Text Box 130"/>
            <p:cNvSpPr txBox="1">
              <a:spLocks noChangeArrowheads="1"/>
            </p:cNvSpPr>
            <p:nvPr/>
          </p:nvSpPr>
          <p:spPr bwMode="auto">
            <a:xfrm>
              <a:off x="57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482" name="Text Box 131"/>
            <p:cNvSpPr txBox="1">
              <a:spLocks noChangeArrowheads="1"/>
            </p:cNvSpPr>
            <p:nvPr/>
          </p:nvSpPr>
          <p:spPr bwMode="auto">
            <a:xfrm>
              <a:off x="68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1483" name="Text Box 132"/>
            <p:cNvSpPr txBox="1">
              <a:spLocks noChangeArrowheads="1"/>
            </p:cNvSpPr>
            <p:nvPr/>
          </p:nvSpPr>
          <p:spPr bwMode="auto">
            <a:xfrm>
              <a:off x="79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84" name="Text Box 133"/>
            <p:cNvSpPr txBox="1">
              <a:spLocks noChangeArrowheads="1"/>
            </p:cNvSpPr>
            <p:nvPr/>
          </p:nvSpPr>
          <p:spPr bwMode="auto">
            <a:xfrm>
              <a:off x="89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85" name="Text Box 134"/>
            <p:cNvSpPr txBox="1">
              <a:spLocks noChangeArrowheads="1"/>
            </p:cNvSpPr>
            <p:nvPr/>
          </p:nvSpPr>
          <p:spPr bwMode="auto">
            <a:xfrm>
              <a:off x="100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486" name="Text Box 135"/>
            <p:cNvSpPr txBox="1">
              <a:spLocks noChangeArrowheads="1"/>
            </p:cNvSpPr>
            <p:nvPr/>
          </p:nvSpPr>
          <p:spPr bwMode="auto">
            <a:xfrm>
              <a:off x="111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487" name="Text Box 136"/>
            <p:cNvSpPr txBox="1">
              <a:spLocks noChangeArrowheads="1"/>
            </p:cNvSpPr>
            <p:nvPr/>
          </p:nvSpPr>
          <p:spPr bwMode="auto">
            <a:xfrm>
              <a:off x="121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88" name="Text Box 137"/>
            <p:cNvSpPr txBox="1">
              <a:spLocks noChangeArrowheads="1"/>
            </p:cNvSpPr>
            <p:nvPr/>
          </p:nvSpPr>
          <p:spPr bwMode="auto">
            <a:xfrm>
              <a:off x="132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489" name="Text Box 138"/>
            <p:cNvSpPr txBox="1">
              <a:spLocks noChangeArrowheads="1"/>
            </p:cNvSpPr>
            <p:nvPr/>
          </p:nvSpPr>
          <p:spPr bwMode="auto">
            <a:xfrm>
              <a:off x="143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490" name="Text Box 139"/>
            <p:cNvSpPr txBox="1">
              <a:spLocks noChangeArrowheads="1"/>
            </p:cNvSpPr>
            <p:nvPr/>
          </p:nvSpPr>
          <p:spPr bwMode="auto">
            <a:xfrm>
              <a:off x="153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91" name="Text Box 140"/>
            <p:cNvSpPr txBox="1">
              <a:spLocks noChangeArrowheads="1"/>
            </p:cNvSpPr>
            <p:nvPr/>
          </p:nvSpPr>
          <p:spPr bwMode="auto">
            <a:xfrm>
              <a:off x="164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92" name="Text Box 141"/>
            <p:cNvSpPr txBox="1">
              <a:spLocks noChangeArrowheads="1"/>
            </p:cNvSpPr>
            <p:nvPr/>
          </p:nvSpPr>
          <p:spPr bwMode="auto">
            <a:xfrm>
              <a:off x="175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93" name="Text Box 142"/>
            <p:cNvSpPr txBox="1">
              <a:spLocks noChangeArrowheads="1"/>
            </p:cNvSpPr>
            <p:nvPr/>
          </p:nvSpPr>
          <p:spPr bwMode="auto">
            <a:xfrm>
              <a:off x="186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494" name="Text Box 143"/>
            <p:cNvSpPr txBox="1">
              <a:spLocks noChangeArrowheads="1"/>
            </p:cNvSpPr>
            <p:nvPr/>
          </p:nvSpPr>
          <p:spPr bwMode="auto">
            <a:xfrm>
              <a:off x="196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95" name="Text Box 144"/>
            <p:cNvSpPr txBox="1">
              <a:spLocks noChangeArrowheads="1"/>
            </p:cNvSpPr>
            <p:nvPr/>
          </p:nvSpPr>
          <p:spPr bwMode="auto">
            <a:xfrm>
              <a:off x="207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496" name="Text Box 145"/>
            <p:cNvSpPr txBox="1">
              <a:spLocks noChangeArrowheads="1"/>
            </p:cNvSpPr>
            <p:nvPr/>
          </p:nvSpPr>
          <p:spPr bwMode="auto">
            <a:xfrm>
              <a:off x="218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1497" name="Text Box 146"/>
            <p:cNvSpPr txBox="1">
              <a:spLocks noChangeArrowheads="1"/>
            </p:cNvSpPr>
            <p:nvPr/>
          </p:nvSpPr>
          <p:spPr bwMode="auto">
            <a:xfrm>
              <a:off x="228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498" name="Text Box 147"/>
            <p:cNvSpPr txBox="1">
              <a:spLocks noChangeArrowheads="1"/>
            </p:cNvSpPr>
            <p:nvPr/>
          </p:nvSpPr>
          <p:spPr bwMode="auto">
            <a:xfrm>
              <a:off x="239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61499" name="Text Box 148"/>
            <p:cNvSpPr txBox="1">
              <a:spLocks noChangeArrowheads="1"/>
            </p:cNvSpPr>
            <p:nvPr/>
          </p:nvSpPr>
          <p:spPr bwMode="auto">
            <a:xfrm>
              <a:off x="250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00" name="Text Box 149"/>
            <p:cNvSpPr txBox="1">
              <a:spLocks noChangeArrowheads="1"/>
            </p:cNvSpPr>
            <p:nvPr/>
          </p:nvSpPr>
          <p:spPr bwMode="auto">
            <a:xfrm>
              <a:off x="260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01" name="Text Box 150"/>
            <p:cNvSpPr txBox="1">
              <a:spLocks noChangeArrowheads="1"/>
            </p:cNvSpPr>
            <p:nvPr/>
          </p:nvSpPr>
          <p:spPr bwMode="auto">
            <a:xfrm>
              <a:off x="271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02" name="Text Box 151"/>
            <p:cNvSpPr txBox="1">
              <a:spLocks noChangeArrowheads="1"/>
            </p:cNvSpPr>
            <p:nvPr/>
          </p:nvSpPr>
          <p:spPr bwMode="auto">
            <a:xfrm>
              <a:off x="282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03" name="Text Box 152"/>
            <p:cNvSpPr txBox="1">
              <a:spLocks noChangeArrowheads="1"/>
            </p:cNvSpPr>
            <p:nvPr/>
          </p:nvSpPr>
          <p:spPr bwMode="auto">
            <a:xfrm>
              <a:off x="293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504" name="Text Box 153"/>
            <p:cNvSpPr txBox="1">
              <a:spLocks noChangeArrowheads="1"/>
            </p:cNvSpPr>
            <p:nvPr/>
          </p:nvSpPr>
          <p:spPr bwMode="auto">
            <a:xfrm>
              <a:off x="303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05" name="Text Box 154"/>
            <p:cNvSpPr txBox="1">
              <a:spLocks noChangeArrowheads="1"/>
            </p:cNvSpPr>
            <p:nvPr/>
          </p:nvSpPr>
          <p:spPr bwMode="auto">
            <a:xfrm>
              <a:off x="314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1506" name="Text Box 155"/>
            <p:cNvSpPr txBox="1">
              <a:spLocks noChangeArrowheads="1"/>
            </p:cNvSpPr>
            <p:nvPr/>
          </p:nvSpPr>
          <p:spPr bwMode="auto">
            <a:xfrm>
              <a:off x="325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07" name="Text Box 156"/>
            <p:cNvSpPr txBox="1">
              <a:spLocks noChangeArrowheads="1"/>
            </p:cNvSpPr>
            <p:nvPr/>
          </p:nvSpPr>
          <p:spPr bwMode="auto">
            <a:xfrm>
              <a:off x="335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08" name="Text Box 157"/>
            <p:cNvSpPr txBox="1">
              <a:spLocks noChangeArrowheads="1"/>
            </p:cNvSpPr>
            <p:nvPr/>
          </p:nvSpPr>
          <p:spPr bwMode="auto">
            <a:xfrm>
              <a:off x="346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509" name="Text Box 158"/>
            <p:cNvSpPr txBox="1">
              <a:spLocks noChangeArrowheads="1"/>
            </p:cNvSpPr>
            <p:nvPr/>
          </p:nvSpPr>
          <p:spPr bwMode="auto">
            <a:xfrm>
              <a:off x="357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10" name="Text Box 159"/>
            <p:cNvSpPr txBox="1">
              <a:spLocks noChangeArrowheads="1"/>
            </p:cNvSpPr>
            <p:nvPr/>
          </p:nvSpPr>
          <p:spPr bwMode="auto">
            <a:xfrm>
              <a:off x="367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11" name="Text Box 160"/>
            <p:cNvSpPr txBox="1">
              <a:spLocks noChangeArrowheads="1"/>
            </p:cNvSpPr>
            <p:nvPr/>
          </p:nvSpPr>
          <p:spPr bwMode="auto">
            <a:xfrm>
              <a:off x="378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12" name="Text Box 161"/>
            <p:cNvSpPr txBox="1">
              <a:spLocks noChangeArrowheads="1"/>
            </p:cNvSpPr>
            <p:nvPr/>
          </p:nvSpPr>
          <p:spPr bwMode="auto">
            <a:xfrm>
              <a:off x="389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13" name="Text Box 162"/>
            <p:cNvSpPr txBox="1">
              <a:spLocks noChangeArrowheads="1"/>
            </p:cNvSpPr>
            <p:nvPr/>
          </p:nvSpPr>
          <p:spPr bwMode="auto">
            <a:xfrm>
              <a:off x="400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14" name="Text Box 163"/>
            <p:cNvSpPr txBox="1">
              <a:spLocks noChangeArrowheads="1"/>
            </p:cNvSpPr>
            <p:nvPr/>
          </p:nvSpPr>
          <p:spPr bwMode="auto">
            <a:xfrm>
              <a:off x="410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1515" name="Text Box 164"/>
            <p:cNvSpPr txBox="1">
              <a:spLocks noChangeArrowheads="1"/>
            </p:cNvSpPr>
            <p:nvPr/>
          </p:nvSpPr>
          <p:spPr bwMode="auto">
            <a:xfrm>
              <a:off x="421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516" name="Text Box 165"/>
            <p:cNvSpPr txBox="1">
              <a:spLocks noChangeArrowheads="1"/>
            </p:cNvSpPr>
            <p:nvPr/>
          </p:nvSpPr>
          <p:spPr bwMode="auto">
            <a:xfrm>
              <a:off x="432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17" name="Text Box 166"/>
            <p:cNvSpPr txBox="1">
              <a:spLocks noChangeArrowheads="1"/>
            </p:cNvSpPr>
            <p:nvPr/>
          </p:nvSpPr>
          <p:spPr bwMode="auto">
            <a:xfrm>
              <a:off x="57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18" name="Text Box 167"/>
            <p:cNvSpPr txBox="1">
              <a:spLocks noChangeArrowheads="1"/>
            </p:cNvSpPr>
            <p:nvPr/>
          </p:nvSpPr>
          <p:spPr bwMode="auto">
            <a:xfrm>
              <a:off x="68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19" name="Text Box 168"/>
            <p:cNvSpPr txBox="1">
              <a:spLocks noChangeArrowheads="1"/>
            </p:cNvSpPr>
            <p:nvPr/>
          </p:nvSpPr>
          <p:spPr bwMode="auto">
            <a:xfrm>
              <a:off x="79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20" name="Text Box 169"/>
            <p:cNvSpPr txBox="1">
              <a:spLocks noChangeArrowheads="1"/>
            </p:cNvSpPr>
            <p:nvPr/>
          </p:nvSpPr>
          <p:spPr bwMode="auto">
            <a:xfrm>
              <a:off x="89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21" name="Text Box 170"/>
            <p:cNvSpPr txBox="1">
              <a:spLocks noChangeArrowheads="1"/>
            </p:cNvSpPr>
            <p:nvPr/>
          </p:nvSpPr>
          <p:spPr bwMode="auto">
            <a:xfrm>
              <a:off x="100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22" name="Text Box 171"/>
            <p:cNvSpPr txBox="1">
              <a:spLocks noChangeArrowheads="1"/>
            </p:cNvSpPr>
            <p:nvPr/>
          </p:nvSpPr>
          <p:spPr bwMode="auto">
            <a:xfrm>
              <a:off x="111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523" name="Text Box 172"/>
            <p:cNvSpPr txBox="1">
              <a:spLocks noChangeArrowheads="1"/>
            </p:cNvSpPr>
            <p:nvPr/>
          </p:nvSpPr>
          <p:spPr bwMode="auto">
            <a:xfrm>
              <a:off x="121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24" name="Text Box 173"/>
            <p:cNvSpPr txBox="1">
              <a:spLocks noChangeArrowheads="1"/>
            </p:cNvSpPr>
            <p:nvPr/>
          </p:nvSpPr>
          <p:spPr bwMode="auto">
            <a:xfrm>
              <a:off x="132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25" name="Text Box 174"/>
            <p:cNvSpPr txBox="1">
              <a:spLocks noChangeArrowheads="1"/>
            </p:cNvSpPr>
            <p:nvPr/>
          </p:nvSpPr>
          <p:spPr bwMode="auto">
            <a:xfrm>
              <a:off x="143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26" name="Text Box 175"/>
            <p:cNvSpPr txBox="1">
              <a:spLocks noChangeArrowheads="1"/>
            </p:cNvSpPr>
            <p:nvPr/>
          </p:nvSpPr>
          <p:spPr bwMode="auto">
            <a:xfrm>
              <a:off x="153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27" name="Text Box 176"/>
            <p:cNvSpPr txBox="1">
              <a:spLocks noChangeArrowheads="1"/>
            </p:cNvSpPr>
            <p:nvPr/>
          </p:nvSpPr>
          <p:spPr bwMode="auto">
            <a:xfrm>
              <a:off x="164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528" name="Text Box 177"/>
            <p:cNvSpPr txBox="1">
              <a:spLocks noChangeArrowheads="1"/>
            </p:cNvSpPr>
            <p:nvPr/>
          </p:nvSpPr>
          <p:spPr bwMode="auto">
            <a:xfrm>
              <a:off x="175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29" name="Text Box 178"/>
            <p:cNvSpPr txBox="1">
              <a:spLocks noChangeArrowheads="1"/>
            </p:cNvSpPr>
            <p:nvPr/>
          </p:nvSpPr>
          <p:spPr bwMode="auto">
            <a:xfrm>
              <a:off x="186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30" name="Text Box 179"/>
            <p:cNvSpPr txBox="1">
              <a:spLocks noChangeArrowheads="1"/>
            </p:cNvSpPr>
            <p:nvPr/>
          </p:nvSpPr>
          <p:spPr bwMode="auto">
            <a:xfrm>
              <a:off x="196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531" name="Text Box 180"/>
            <p:cNvSpPr txBox="1">
              <a:spLocks noChangeArrowheads="1"/>
            </p:cNvSpPr>
            <p:nvPr/>
          </p:nvSpPr>
          <p:spPr bwMode="auto">
            <a:xfrm>
              <a:off x="207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32" name="Text Box 181"/>
            <p:cNvSpPr txBox="1">
              <a:spLocks noChangeArrowheads="1"/>
            </p:cNvSpPr>
            <p:nvPr/>
          </p:nvSpPr>
          <p:spPr bwMode="auto">
            <a:xfrm>
              <a:off x="218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1533" name="Text Box 182"/>
            <p:cNvSpPr txBox="1">
              <a:spLocks noChangeArrowheads="1"/>
            </p:cNvSpPr>
            <p:nvPr/>
          </p:nvSpPr>
          <p:spPr bwMode="auto">
            <a:xfrm>
              <a:off x="228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1534" name="Text Box 183"/>
            <p:cNvSpPr txBox="1">
              <a:spLocks noChangeArrowheads="1"/>
            </p:cNvSpPr>
            <p:nvPr/>
          </p:nvSpPr>
          <p:spPr bwMode="auto">
            <a:xfrm>
              <a:off x="239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35" name="Text Box 184"/>
            <p:cNvSpPr txBox="1">
              <a:spLocks noChangeArrowheads="1"/>
            </p:cNvSpPr>
            <p:nvPr/>
          </p:nvSpPr>
          <p:spPr bwMode="auto">
            <a:xfrm>
              <a:off x="250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36" name="Text Box 185"/>
            <p:cNvSpPr txBox="1">
              <a:spLocks noChangeArrowheads="1"/>
            </p:cNvSpPr>
            <p:nvPr/>
          </p:nvSpPr>
          <p:spPr bwMode="auto">
            <a:xfrm>
              <a:off x="260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537" name="Text Box 186"/>
            <p:cNvSpPr txBox="1">
              <a:spLocks noChangeArrowheads="1"/>
            </p:cNvSpPr>
            <p:nvPr/>
          </p:nvSpPr>
          <p:spPr bwMode="auto">
            <a:xfrm>
              <a:off x="271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38" name="Text Box 187"/>
            <p:cNvSpPr txBox="1">
              <a:spLocks noChangeArrowheads="1"/>
            </p:cNvSpPr>
            <p:nvPr/>
          </p:nvSpPr>
          <p:spPr bwMode="auto">
            <a:xfrm>
              <a:off x="282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39" name="Text Box 188"/>
            <p:cNvSpPr txBox="1">
              <a:spLocks noChangeArrowheads="1"/>
            </p:cNvSpPr>
            <p:nvPr/>
          </p:nvSpPr>
          <p:spPr bwMode="auto">
            <a:xfrm>
              <a:off x="293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40" name="Text Box 189"/>
            <p:cNvSpPr txBox="1">
              <a:spLocks noChangeArrowheads="1"/>
            </p:cNvSpPr>
            <p:nvPr/>
          </p:nvSpPr>
          <p:spPr bwMode="auto">
            <a:xfrm>
              <a:off x="303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1541" name="Text Box 190"/>
            <p:cNvSpPr txBox="1">
              <a:spLocks noChangeArrowheads="1"/>
            </p:cNvSpPr>
            <p:nvPr/>
          </p:nvSpPr>
          <p:spPr bwMode="auto">
            <a:xfrm>
              <a:off x="314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542" name="Text Box 191"/>
            <p:cNvSpPr txBox="1">
              <a:spLocks noChangeArrowheads="1"/>
            </p:cNvSpPr>
            <p:nvPr/>
          </p:nvSpPr>
          <p:spPr bwMode="auto">
            <a:xfrm>
              <a:off x="325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543" name="Text Box 192"/>
            <p:cNvSpPr txBox="1">
              <a:spLocks noChangeArrowheads="1"/>
            </p:cNvSpPr>
            <p:nvPr/>
          </p:nvSpPr>
          <p:spPr bwMode="auto">
            <a:xfrm>
              <a:off x="335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44" name="Text Box 193"/>
            <p:cNvSpPr txBox="1">
              <a:spLocks noChangeArrowheads="1"/>
            </p:cNvSpPr>
            <p:nvPr/>
          </p:nvSpPr>
          <p:spPr bwMode="auto">
            <a:xfrm>
              <a:off x="346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1545" name="Text Box 194"/>
            <p:cNvSpPr txBox="1">
              <a:spLocks noChangeArrowheads="1"/>
            </p:cNvSpPr>
            <p:nvPr/>
          </p:nvSpPr>
          <p:spPr bwMode="auto">
            <a:xfrm>
              <a:off x="357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46" name="Text Box 195"/>
            <p:cNvSpPr txBox="1">
              <a:spLocks noChangeArrowheads="1"/>
            </p:cNvSpPr>
            <p:nvPr/>
          </p:nvSpPr>
          <p:spPr bwMode="auto">
            <a:xfrm>
              <a:off x="367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547" name="Text Box 196"/>
            <p:cNvSpPr txBox="1">
              <a:spLocks noChangeArrowheads="1"/>
            </p:cNvSpPr>
            <p:nvPr/>
          </p:nvSpPr>
          <p:spPr bwMode="auto">
            <a:xfrm>
              <a:off x="378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48" name="Text Box 197"/>
            <p:cNvSpPr txBox="1">
              <a:spLocks noChangeArrowheads="1"/>
            </p:cNvSpPr>
            <p:nvPr/>
          </p:nvSpPr>
          <p:spPr bwMode="auto">
            <a:xfrm>
              <a:off x="389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49" name="Text Box 198"/>
            <p:cNvSpPr txBox="1">
              <a:spLocks noChangeArrowheads="1"/>
            </p:cNvSpPr>
            <p:nvPr/>
          </p:nvSpPr>
          <p:spPr bwMode="auto">
            <a:xfrm>
              <a:off x="400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50" name="Text Box 199"/>
            <p:cNvSpPr txBox="1">
              <a:spLocks noChangeArrowheads="1"/>
            </p:cNvSpPr>
            <p:nvPr/>
          </p:nvSpPr>
          <p:spPr bwMode="auto">
            <a:xfrm>
              <a:off x="410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51" name="Text Box 200"/>
            <p:cNvSpPr txBox="1">
              <a:spLocks noChangeArrowheads="1"/>
            </p:cNvSpPr>
            <p:nvPr/>
          </p:nvSpPr>
          <p:spPr bwMode="auto">
            <a:xfrm>
              <a:off x="421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52" name="Text Box 201"/>
            <p:cNvSpPr txBox="1">
              <a:spLocks noChangeArrowheads="1"/>
            </p:cNvSpPr>
            <p:nvPr/>
          </p:nvSpPr>
          <p:spPr bwMode="auto">
            <a:xfrm>
              <a:off x="432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X</a:t>
              </a:r>
            </a:p>
          </p:txBody>
        </p:sp>
        <p:sp>
          <p:nvSpPr>
            <p:cNvPr id="61553" name="Text Box 202"/>
            <p:cNvSpPr txBox="1">
              <a:spLocks noChangeArrowheads="1"/>
            </p:cNvSpPr>
            <p:nvPr/>
          </p:nvSpPr>
          <p:spPr bwMode="auto">
            <a:xfrm>
              <a:off x="57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54" name="Text Box 203"/>
            <p:cNvSpPr txBox="1">
              <a:spLocks noChangeArrowheads="1"/>
            </p:cNvSpPr>
            <p:nvPr/>
          </p:nvSpPr>
          <p:spPr bwMode="auto">
            <a:xfrm>
              <a:off x="68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55" name="Text Box 204"/>
            <p:cNvSpPr txBox="1">
              <a:spLocks noChangeArrowheads="1"/>
            </p:cNvSpPr>
            <p:nvPr/>
          </p:nvSpPr>
          <p:spPr bwMode="auto">
            <a:xfrm>
              <a:off x="79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56" name="Text Box 205"/>
            <p:cNvSpPr txBox="1">
              <a:spLocks noChangeArrowheads="1"/>
            </p:cNvSpPr>
            <p:nvPr/>
          </p:nvSpPr>
          <p:spPr bwMode="auto">
            <a:xfrm>
              <a:off x="89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57" name="Text Box 206"/>
            <p:cNvSpPr txBox="1">
              <a:spLocks noChangeArrowheads="1"/>
            </p:cNvSpPr>
            <p:nvPr/>
          </p:nvSpPr>
          <p:spPr bwMode="auto">
            <a:xfrm>
              <a:off x="100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1558" name="Text Box 207"/>
            <p:cNvSpPr txBox="1">
              <a:spLocks noChangeArrowheads="1"/>
            </p:cNvSpPr>
            <p:nvPr/>
          </p:nvSpPr>
          <p:spPr bwMode="auto">
            <a:xfrm>
              <a:off x="111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559" name="Text Box 208"/>
            <p:cNvSpPr txBox="1">
              <a:spLocks noChangeArrowheads="1"/>
            </p:cNvSpPr>
            <p:nvPr/>
          </p:nvSpPr>
          <p:spPr bwMode="auto">
            <a:xfrm>
              <a:off x="121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1560" name="Text Box 209"/>
            <p:cNvSpPr txBox="1">
              <a:spLocks noChangeArrowheads="1"/>
            </p:cNvSpPr>
            <p:nvPr/>
          </p:nvSpPr>
          <p:spPr bwMode="auto">
            <a:xfrm>
              <a:off x="132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1561" name="Text Box 210"/>
            <p:cNvSpPr txBox="1">
              <a:spLocks noChangeArrowheads="1"/>
            </p:cNvSpPr>
            <p:nvPr/>
          </p:nvSpPr>
          <p:spPr bwMode="auto">
            <a:xfrm>
              <a:off x="143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62" name="Text Box 211"/>
            <p:cNvSpPr txBox="1">
              <a:spLocks noChangeArrowheads="1"/>
            </p:cNvSpPr>
            <p:nvPr/>
          </p:nvSpPr>
          <p:spPr bwMode="auto">
            <a:xfrm>
              <a:off x="153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563" name="Text Box 212"/>
            <p:cNvSpPr txBox="1">
              <a:spLocks noChangeArrowheads="1"/>
            </p:cNvSpPr>
            <p:nvPr/>
          </p:nvSpPr>
          <p:spPr bwMode="auto">
            <a:xfrm>
              <a:off x="164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64" name="Text Box 213"/>
            <p:cNvSpPr txBox="1">
              <a:spLocks noChangeArrowheads="1"/>
            </p:cNvSpPr>
            <p:nvPr/>
          </p:nvSpPr>
          <p:spPr bwMode="auto">
            <a:xfrm>
              <a:off x="175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65" name="Text Box 214"/>
            <p:cNvSpPr txBox="1">
              <a:spLocks noChangeArrowheads="1"/>
            </p:cNvSpPr>
            <p:nvPr/>
          </p:nvSpPr>
          <p:spPr bwMode="auto">
            <a:xfrm>
              <a:off x="186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66" name="Text Box 215"/>
            <p:cNvSpPr txBox="1">
              <a:spLocks noChangeArrowheads="1"/>
            </p:cNvSpPr>
            <p:nvPr/>
          </p:nvSpPr>
          <p:spPr bwMode="auto">
            <a:xfrm>
              <a:off x="196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567" name="Text Box 216"/>
            <p:cNvSpPr txBox="1">
              <a:spLocks noChangeArrowheads="1"/>
            </p:cNvSpPr>
            <p:nvPr/>
          </p:nvSpPr>
          <p:spPr bwMode="auto">
            <a:xfrm>
              <a:off x="207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1568" name="Text Box 217"/>
            <p:cNvSpPr txBox="1">
              <a:spLocks noChangeArrowheads="1"/>
            </p:cNvSpPr>
            <p:nvPr/>
          </p:nvSpPr>
          <p:spPr bwMode="auto">
            <a:xfrm>
              <a:off x="218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69" name="Text Box 218"/>
            <p:cNvSpPr txBox="1">
              <a:spLocks noChangeArrowheads="1"/>
            </p:cNvSpPr>
            <p:nvPr/>
          </p:nvSpPr>
          <p:spPr bwMode="auto">
            <a:xfrm>
              <a:off x="228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70" name="Text Box 219"/>
            <p:cNvSpPr txBox="1">
              <a:spLocks noChangeArrowheads="1"/>
            </p:cNvSpPr>
            <p:nvPr/>
          </p:nvSpPr>
          <p:spPr bwMode="auto">
            <a:xfrm>
              <a:off x="239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71" name="Text Box 220"/>
            <p:cNvSpPr txBox="1">
              <a:spLocks noChangeArrowheads="1"/>
            </p:cNvSpPr>
            <p:nvPr/>
          </p:nvSpPr>
          <p:spPr bwMode="auto">
            <a:xfrm>
              <a:off x="250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572" name="Text Box 221"/>
            <p:cNvSpPr txBox="1">
              <a:spLocks noChangeArrowheads="1"/>
            </p:cNvSpPr>
            <p:nvPr/>
          </p:nvSpPr>
          <p:spPr bwMode="auto">
            <a:xfrm>
              <a:off x="260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573" name="Text Box 222"/>
            <p:cNvSpPr txBox="1">
              <a:spLocks noChangeArrowheads="1"/>
            </p:cNvSpPr>
            <p:nvPr/>
          </p:nvSpPr>
          <p:spPr bwMode="auto">
            <a:xfrm>
              <a:off x="271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74" name="Text Box 223"/>
            <p:cNvSpPr txBox="1">
              <a:spLocks noChangeArrowheads="1"/>
            </p:cNvSpPr>
            <p:nvPr/>
          </p:nvSpPr>
          <p:spPr bwMode="auto">
            <a:xfrm>
              <a:off x="282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575" name="Text Box 224"/>
            <p:cNvSpPr txBox="1">
              <a:spLocks noChangeArrowheads="1"/>
            </p:cNvSpPr>
            <p:nvPr/>
          </p:nvSpPr>
          <p:spPr bwMode="auto">
            <a:xfrm>
              <a:off x="293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76" name="Text Box 225"/>
            <p:cNvSpPr txBox="1">
              <a:spLocks noChangeArrowheads="1"/>
            </p:cNvSpPr>
            <p:nvPr/>
          </p:nvSpPr>
          <p:spPr bwMode="auto">
            <a:xfrm>
              <a:off x="303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577" name="Text Box 226"/>
            <p:cNvSpPr txBox="1">
              <a:spLocks noChangeArrowheads="1"/>
            </p:cNvSpPr>
            <p:nvPr/>
          </p:nvSpPr>
          <p:spPr bwMode="auto">
            <a:xfrm>
              <a:off x="314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1578" name="Text Box 227"/>
            <p:cNvSpPr txBox="1">
              <a:spLocks noChangeArrowheads="1"/>
            </p:cNvSpPr>
            <p:nvPr/>
          </p:nvSpPr>
          <p:spPr bwMode="auto">
            <a:xfrm>
              <a:off x="325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79" name="Text Box 228"/>
            <p:cNvSpPr txBox="1">
              <a:spLocks noChangeArrowheads="1"/>
            </p:cNvSpPr>
            <p:nvPr/>
          </p:nvSpPr>
          <p:spPr bwMode="auto">
            <a:xfrm>
              <a:off x="335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80" name="Text Box 229"/>
            <p:cNvSpPr txBox="1">
              <a:spLocks noChangeArrowheads="1"/>
            </p:cNvSpPr>
            <p:nvPr/>
          </p:nvSpPr>
          <p:spPr bwMode="auto">
            <a:xfrm>
              <a:off x="346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81" name="Text Box 230"/>
            <p:cNvSpPr txBox="1">
              <a:spLocks noChangeArrowheads="1"/>
            </p:cNvSpPr>
            <p:nvPr/>
          </p:nvSpPr>
          <p:spPr bwMode="auto">
            <a:xfrm>
              <a:off x="357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1582" name="Text Box 231"/>
            <p:cNvSpPr txBox="1">
              <a:spLocks noChangeArrowheads="1"/>
            </p:cNvSpPr>
            <p:nvPr/>
          </p:nvSpPr>
          <p:spPr bwMode="auto">
            <a:xfrm>
              <a:off x="367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83" name="Text Box 232"/>
            <p:cNvSpPr txBox="1">
              <a:spLocks noChangeArrowheads="1"/>
            </p:cNvSpPr>
            <p:nvPr/>
          </p:nvSpPr>
          <p:spPr bwMode="auto">
            <a:xfrm>
              <a:off x="378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584" name="Text Box 233"/>
            <p:cNvSpPr txBox="1">
              <a:spLocks noChangeArrowheads="1"/>
            </p:cNvSpPr>
            <p:nvPr/>
          </p:nvSpPr>
          <p:spPr bwMode="auto">
            <a:xfrm>
              <a:off x="389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85" name="Text Box 234"/>
            <p:cNvSpPr txBox="1">
              <a:spLocks noChangeArrowheads="1"/>
            </p:cNvSpPr>
            <p:nvPr/>
          </p:nvSpPr>
          <p:spPr bwMode="auto">
            <a:xfrm>
              <a:off x="400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86" name="Text Box 235"/>
            <p:cNvSpPr txBox="1">
              <a:spLocks noChangeArrowheads="1"/>
            </p:cNvSpPr>
            <p:nvPr/>
          </p:nvSpPr>
          <p:spPr bwMode="auto">
            <a:xfrm>
              <a:off x="410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87" name="Text Box 236"/>
            <p:cNvSpPr txBox="1">
              <a:spLocks noChangeArrowheads="1"/>
            </p:cNvSpPr>
            <p:nvPr/>
          </p:nvSpPr>
          <p:spPr bwMode="auto">
            <a:xfrm>
              <a:off x="421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88" name="Text Box 237"/>
            <p:cNvSpPr txBox="1">
              <a:spLocks noChangeArrowheads="1"/>
            </p:cNvSpPr>
            <p:nvPr/>
          </p:nvSpPr>
          <p:spPr bwMode="auto">
            <a:xfrm>
              <a:off x="432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589" name="Text Box 238"/>
            <p:cNvSpPr txBox="1">
              <a:spLocks noChangeArrowheads="1"/>
            </p:cNvSpPr>
            <p:nvPr/>
          </p:nvSpPr>
          <p:spPr bwMode="auto">
            <a:xfrm>
              <a:off x="57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590" name="Text Box 239"/>
            <p:cNvSpPr txBox="1">
              <a:spLocks noChangeArrowheads="1"/>
            </p:cNvSpPr>
            <p:nvPr/>
          </p:nvSpPr>
          <p:spPr bwMode="auto">
            <a:xfrm>
              <a:off x="68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91" name="Text Box 240"/>
            <p:cNvSpPr txBox="1">
              <a:spLocks noChangeArrowheads="1"/>
            </p:cNvSpPr>
            <p:nvPr/>
          </p:nvSpPr>
          <p:spPr bwMode="auto">
            <a:xfrm>
              <a:off x="79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92" name="Text Box 241"/>
            <p:cNvSpPr txBox="1">
              <a:spLocks noChangeArrowheads="1"/>
            </p:cNvSpPr>
            <p:nvPr/>
          </p:nvSpPr>
          <p:spPr bwMode="auto">
            <a:xfrm>
              <a:off x="89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93" name="Text Box 242"/>
            <p:cNvSpPr txBox="1">
              <a:spLocks noChangeArrowheads="1"/>
            </p:cNvSpPr>
            <p:nvPr/>
          </p:nvSpPr>
          <p:spPr bwMode="auto">
            <a:xfrm>
              <a:off x="100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1594" name="Text Box 243"/>
            <p:cNvSpPr txBox="1">
              <a:spLocks noChangeArrowheads="1"/>
            </p:cNvSpPr>
            <p:nvPr/>
          </p:nvSpPr>
          <p:spPr bwMode="auto">
            <a:xfrm>
              <a:off x="111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95" name="Text Box 244"/>
            <p:cNvSpPr txBox="1">
              <a:spLocks noChangeArrowheads="1"/>
            </p:cNvSpPr>
            <p:nvPr/>
          </p:nvSpPr>
          <p:spPr bwMode="auto">
            <a:xfrm>
              <a:off x="121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596" name="Text Box 245"/>
            <p:cNvSpPr txBox="1">
              <a:spLocks noChangeArrowheads="1"/>
            </p:cNvSpPr>
            <p:nvPr/>
          </p:nvSpPr>
          <p:spPr bwMode="auto">
            <a:xfrm>
              <a:off x="132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97" name="Text Box 246"/>
            <p:cNvSpPr txBox="1">
              <a:spLocks noChangeArrowheads="1"/>
            </p:cNvSpPr>
            <p:nvPr/>
          </p:nvSpPr>
          <p:spPr bwMode="auto">
            <a:xfrm>
              <a:off x="143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98" name="Text Box 247"/>
            <p:cNvSpPr txBox="1">
              <a:spLocks noChangeArrowheads="1"/>
            </p:cNvSpPr>
            <p:nvPr/>
          </p:nvSpPr>
          <p:spPr bwMode="auto">
            <a:xfrm>
              <a:off x="153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99" name="Text Box 248"/>
            <p:cNvSpPr txBox="1">
              <a:spLocks noChangeArrowheads="1"/>
            </p:cNvSpPr>
            <p:nvPr/>
          </p:nvSpPr>
          <p:spPr bwMode="auto">
            <a:xfrm>
              <a:off x="164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600" name="Text Box 249"/>
            <p:cNvSpPr txBox="1">
              <a:spLocks noChangeArrowheads="1"/>
            </p:cNvSpPr>
            <p:nvPr/>
          </p:nvSpPr>
          <p:spPr bwMode="auto">
            <a:xfrm>
              <a:off x="175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01" name="Text Box 250"/>
            <p:cNvSpPr txBox="1">
              <a:spLocks noChangeArrowheads="1"/>
            </p:cNvSpPr>
            <p:nvPr/>
          </p:nvSpPr>
          <p:spPr bwMode="auto">
            <a:xfrm>
              <a:off x="186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602" name="Text Box 251"/>
            <p:cNvSpPr txBox="1">
              <a:spLocks noChangeArrowheads="1"/>
            </p:cNvSpPr>
            <p:nvPr/>
          </p:nvSpPr>
          <p:spPr bwMode="auto">
            <a:xfrm>
              <a:off x="196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1603" name="Text Box 252"/>
            <p:cNvSpPr txBox="1">
              <a:spLocks noChangeArrowheads="1"/>
            </p:cNvSpPr>
            <p:nvPr/>
          </p:nvSpPr>
          <p:spPr bwMode="auto">
            <a:xfrm>
              <a:off x="207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604" name="Text Box 253"/>
            <p:cNvSpPr txBox="1">
              <a:spLocks noChangeArrowheads="1"/>
            </p:cNvSpPr>
            <p:nvPr/>
          </p:nvSpPr>
          <p:spPr bwMode="auto">
            <a:xfrm>
              <a:off x="218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1605" name="Text Box 254"/>
            <p:cNvSpPr txBox="1">
              <a:spLocks noChangeArrowheads="1"/>
            </p:cNvSpPr>
            <p:nvPr/>
          </p:nvSpPr>
          <p:spPr bwMode="auto">
            <a:xfrm>
              <a:off x="228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06" name="Text Box 255"/>
            <p:cNvSpPr txBox="1">
              <a:spLocks noChangeArrowheads="1"/>
            </p:cNvSpPr>
            <p:nvPr/>
          </p:nvSpPr>
          <p:spPr bwMode="auto">
            <a:xfrm>
              <a:off x="239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07" name="Text Box 256"/>
            <p:cNvSpPr txBox="1">
              <a:spLocks noChangeArrowheads="1"/>
            </p:cNvSpPr>
            <p:nvPr/>
          </p:nvSpPr>
          <p:spPr bwMode="auto">
            <a:xfrm>
              <a:off x="250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1608" name="Text Box 257"/>
            <p:cNvSpPr txBox="1">
              <a:spLocks noChangeArrowheads="1"/>
            </p:cNvSpPr>
            <p:nvPr/>
          </p:nvSpPr>
          <p:spPr bwMode="auto">
            <a:xfrm>
              <a:off x="260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609" name="Text Box 258"/>
            <p:cNvSpPr txBox="1">
              <a:spLocks noChangeArrowheads="1"/>
            </p:cNvSpPr>
            <p:nvPr/>
          </p:nvSpPr>
          <p:spPr bwMode="auto">
            <a:xfrm>
              <a:off x="271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10" name="Text Box 259"/>
            <p:cNvSpPr txBox="1">
              <a:spLocks noChangeArrowheads="1"/>
            </p:cNvSpPr>
            <p:nvPr/>
          </p:nvSpPr>
          <p:spPr bwMode="auto">
            <a:xfrm>
              <a:off x="282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11" name="Text Box 260"/>
            <p:cNvSpPr txBox="1">
              <a:spLocks noChangeArrowheads="1"/>
            </p:cNvSpPr>
            <p:nvPr/>
          </p:nvSpPr>
          <p:spPr bwMode="auto">
            <a:xfrm>
              <a:off x="293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612" name="Text Box 261"/>
            <p:cNvSpPr txBox="1">
              <a:spLocks noChangeArrowheads="1"/>
            </p:cNvSpPr>
            <p:nvPr/>
          </p:nvSpPr>
          <p:spPr bwMode="auto">
            <a:xfrm>
              <a:off x="303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13" name="Text Box 262"/>
            <p:cNvSpPr txBox="1">
              <a:spLocks noChangeArrowheads="1"/>
            </p:cNvSpPr>
            <p:nvPr/>
          </p:nvSpPr>
          <p:spPr bwMode="auto">
            <a:xfrm>
              <a:off x="314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614" name="Text Box 263"/>
            <p:cNvSpPr txBox="1">
              <a:spLocks noChangeArrowheads="1"/>
            </p:cNvSpPr>
            <p:nvPr/>
          </p:nvSpPr>
          <p:spPr bwMode="auto">
            <a:xfrm>
              <a:off x="325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1615" name="Text Box 264"/>
            <p:cNvSpPr txBox="1">
              <a:spLocks noChangeArrowheads="1"/>
            </p:cNvSpPr>
            <p:nvPr/>
          </p:nvSpPr>
          <p:spPr bwMode="auto">
            <a:xfrm>
              <a:off x="335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16" name="Text Box 265"/>
            <p:cNvSpPr txBox="1">
              <a:spLocks noChangeArrowheads="1"/>
            </p:cNvSpPr>
            <p:nvPr/>
          </p:nvSpPr>
          <p:spPr bwMode="auto">
            <a:xfrm>
              <a:off x="346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617" name="Text Box 266"/>
            <p:cNvSpPr txBox="1">
              <a:spLocks noChangeArrowheads="1"/>
            </p:cNvSpPr>
            <p:nvPr/>
          </p:nvSpPr>
          <p:spPr bwMode="auto">
            <a:xfrm>
              <a:off x="357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18" name="Text Box 267"/>
            <p:cNvSpPr txBox="1">
              <a:spLocks noChangeArrowheads="1"/>
            </p:cNvSpPr>
            <p:nvPr/>
          </p:nvSpPr>
          <p:spPr bwMode="auto">
            <a:xfrm>
              <a:off x="367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19" name="Text Box 268"/>
            <p:cNvSpPr txBox="1">
              <a:spLocks noChangeArrowheads="1"/>
            </p:cNvSpPr>
            <p:nvPr/>
          </p:nvSpPr>
          <p:spPr bwMode="auto">
            <a:xfrm>
              <a:off x="378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20" name="Text Box 269"/>
            <p:cNvSpPr txBox="1">
              <a:spLocks noChangeArrowheads="1"/>
            </p:cNvSpPr>
            <p:nvPr/>
          </p:nvSpPr>
          <p:spPr bwMode="auto">
            <a:xfrm>
              <a:off x="389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21" name="Text Box 270"/>
            <p:cNvSpPr txBox="1">
              <a:spLocks noChangeArrowheads="1"/>
            </p:cNvSpPr>
            <p:nvPr/>
          </p:nvSpPr>
          <p:spPr bwMode="auto">
            <a:xfrm>
              <a:off x="400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22" name="Text Box 271"/>
            <p:cNvSpPr txBox="1">
              <a:spLocks noChangeArrowheads="1"/>
            </p:cNvSpPr>
            <p:nvPr/>
          </p:nvSpPr>
          <p:spPr bwMode="auto">
            <a:xfrm>
              <a:off x="410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23" name="Text Box 272"/>
            <p:cNvSpPr txBox="1">
              <a:spLocks noChangeArrowheads="1"/>
            </p:cNvSpPr>
            <p:nvPr/>
          </p:nvSpPr>
          <p:spPr bwMode="auto">
            <a:xfrm>
              <a:off x="421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624" name="Text Box 273"/>
            <p:cNvSpPr txBox="1">
              <a:spLocks noChangeArrowheads="1"/>
            </p:cNvSpPr>
            <p:nvPr/>
          </p:nvSpPr>
          <p:spPr bwMode="auto">
            <a:xfrm>
              <a:off x="432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25" name="Text Box 274"/>
            <p:cNvSpPr txBox="1">
              <a:spLocks noChangeArrowheads="1"/>
            </p:cNvSpPr>
            <p:nvPr/>
          </p:nvSpPr>
          <p:spPr bwMode="auto">
            <a:xfrm>
              <a:off x="57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626" name="Text Box 275"/>
            <p:cNvSpPr txBox="1">
              <a:spLocks noChangeArrowheads="1"/>
            </p:cNvSpPr>
            <p:nvPr/>
          </p:nvSpPr>
          <p:spPr bwMode="auto">
            <a:xfrm>
              <a:off x="68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27" name="Text Box 276"/>
            <p:cNvSpPr txBox="1">
              <a:spLocks noChangeArrowheads="1"/>
            </p:cNvSpPr>
            <p:nvPr/>
          </p:nvSpPr>
          <p:spPr bwMode="auto">
            <a:xfrm>
              <a:off x="79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61628" name="Text Box 277"/>
            <p:cNvSpPr txBox="1">
              <a:spLocks noChangeArrowheads="1"/>
            </p:cNvSpPr>
            <p:nvPr/>
          </p:nvSpPr>
          <p:spPr bwMode="auto">
            <a:xfrm>
              <a:off x="89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629" name="Text Box 278"/>
            <p:cNvSpPr txBox="1">
              <a:spLocks noChangeArrowheads="1"/>
            </p:cNvSpPr>
            <p:nvPr/>
          </p:nvSpPr>
          <p:spPr bwMode="auto">
            <a:xfrm>
              <a:off x="100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30" name="Text Box 279"/>
            <p:cNvSpPr txBox="1">
              <a:spLocks noChangeArrowheads="1"/>
            </p:cNvSpPr>
            <p:nvPr/>
          </p:nvSpPr>
          <p:spPr bwMode="auto">
            <a:xfrm>
              <a:off x="111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631" name="Text Box 280"/>
            <p:cNvSpPr txBox="1">
              <a:spLocks noChangeArrowheads="1"/>
            </p:cNvSpPr>
            <p:nvPr/>
          </p:nvSpPr>
          <p:spPr bwMode="auto">
            <a:xfrm>
              <a:off x="121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32" name="Text Box 281"/>
            <p:cNvSpPr txBox="1">
              <a:spLocks noChangeArrowheads="1"/>
            </p:cNvSpPr>
            <p:nvPr/>
          </p:nvSpPr>
          <p:spPr bwMode="auto">
            <a:xfrm>
              <a:off x="132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33" name="Text Box 282"/>
            <p:cNvSpPr txBox="1">
              <a:spLocks noChangeArrowheads="1"/>
            </p:cNvSpPr>
            <p:nvPr/>
          </p:nvSpPr>
          <p:spPr bwMode="auto">
            <a:xfrm>
              <a:off x="143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634" name="Text Box 283"/>
            <p:cNvSpPr txBox="1">
              <a:spLocks noChangeArrowheads="1"/>
            </p:cNvSpPr>
            <p:nvPr/>
          </p:nvSpPr>
          <p:spPr bwMode="auto">
            <a:xfrm>
              <a:off x="153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635" name="Text Box 284"/>
            <p:cNvSpPr txBox="1">
              <a:spLocks noChangeArrowheads="1"/>
            </p:cNvSpPr>
            <p:nvPr/>
          </p:nvSpPr>
          <p:spPr bwMode="auto">
            <a:xfrm>
              <a:off x="164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36" name="Text Box 285"/>
            <p:cNvSpPr txBox="1">
              <a:spLocks noChangeArrowheads="1"/>
            </p:cNvSpPr>
            <p:nvPr/>
          </p:nvSpPr>
          <p:spPr bwMode="auto">
            <a:xfrm>
              <a:off x="175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637" name="Text Box 286"/>
            <p:cNvSpPr txBox="1">
              <a:spLocks noChangeArrowheads="1"/>
            </p:cNvSpPr>
            <p:nvPr/>
          </p:nvSpPr>
          <p:spPr bwMode="auto">
            <a:xfrm>
              <a:off x="185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638" name="Text Box 287"/>
            <p:cNvSpPr txBox="1">
              <a:spLocks noChangeArrowheads="1"/>
            </p:cNvSpPr>
            <p:nvPr/>
          </p:nvSpPr>
          <p:spPr bwMode="auto">
            <a:xfrm>
              <a:off x="196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639" name="Text Box 288"/>
            <p:cNvSpPr txBox="1">
              <a:spLocks noChangeArrowheads="1"/>
            </p:cNvSpPr>
            <p:nvPr/>
          </p:nvSpPr>
          <p:spPr bwMode="auto">
            <a:xfrm>
              <a:off x="207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40" name="Text Box 289"/>
            <p:cNvSpPr txBox="1">
              <a:spLocks noChangeArrowheads="1"/>
            </p:cNvSpPr>
            <p:nvPr/>
          </p:nvSpPr>
          <p:spPr bwMode="auto">
            <a:xfrm>
              <a:off x="218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41" name="Text Box 290"/>
            <p:cNvSpPr txBox="1">
              <a:spLocks noChangeArrowheads="1"/>
            </p:cNvSpPr>
            <p:nvPr/>
          </p:nvSpPr>
          <p:spPr bwMode="auto">
            <a:xfrm>
              <a:off x="228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642" name="Text Box 291"/>
            <p:cNvSpPr txBox="1">
              <a:spLocks noChangeArrowheads="1"/>
            </p:cNvSpPr>
            <p:nvPr/>
          </p:nvSpPr>
          <p:spPr bwMode="auto">
            <a:xfrm>
              <a:off x="239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43" name="Text Box 292"/>
            <p:cNvSpPr txBox="1">
              <a:spLocks noChangeArrowheads="1"/>
            </p:cNvSpPr>
            <p:nvPr/>
          </p:nvSpPr>
          <p:spPr bwMode="auto">
            <a:xfrm>
              <a:off x="250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44" name="Text Box 293"/>
            <p:cNvSpPr txBox="1">
              <a:spLocks noChangeArrowheads="1"/>
            </p:cNvSpPr>
            <p:nvPr/>
          </p:nvSpPr>
          <p:spPr bwMode="auto">
            <a:xfrm>
              <a:off x="260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45" name="Text Box 294"/>
            <p:cNvSpPr txBox="1">
              <a:spLocks noChangeArrowheads="1"/>
            </p:cNvSpPr>
            <p:nvPr/>
          </p:nvSpPr>
          <p:spPr bwMode="auto">
            <a:xfrm>
              <a:off x="271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1646" name="Text Box 295"/>
            <p:cNvSpPr txBox="1">
              <a:spLocks noChangeArrowheads="1"/>
            </p:cNvSpPr>
            <p:nvPr/>
          </p:nvSpPr>
          <p:spPr bwMode="auto">
            <a:xfrm>
              <a:off x="282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47" name="Text Box 296"/>
            <p:cNvSpPr txBox="1">
              <a:spLocks noChangeArrowheads="1"/>
            </p:cNvSpPr>
            <p:nvPr/>
          </p:nvSpPr>
          <p:spPr bwMode="auto">
            <a:xfrm>
              <a:off x="292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grpSp>
      <p:grpSp>
        <p:nvGrpSpPr>
          <p:cNvPr id="62260" name="Group 820"/>
          <p:cNvGrpSpPr>
            <a:grpSpLocks/>
          </p:cNvGrpSpPr>
          <p:nvPr/>
        </p:nvGrpSpPr>
        <p:grpSpPr bwMode="auto">
          <a:xfrm>
            <a:off x="8279424" y="1534684"/>
            <a:ext cx="792715" cy="5360019"/>
            <a:chOff x="576" y="960"/>
            <a:chExt cx="453" cy="3063"/>
          </a:xfrm>
        </p:grpSpPr>
        <p:sp>
          <p:nvSpPr>
            <p:cNvPr id="62261" name="Rectangle 821"/>
            <p:cNvSpPr>
              <a:spLocks noChangeArrowheads="1"/>
            </p:cNvSpPr>
            <p:nvPr/>
          </p:nvSpPr>
          <p:spPr bwMode="auto">
            <a:xfrm>
              <a:off x="576" y="960"/>
              <a:ext cx="453" cy="3063"/>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62262" name="Text Box 928"/>
            <p:cNvSpPr txBox="1">
              <a:spLocks noChangeArrowheads="1"/>
            </p:cNvSpPr>
            <p:nvPr/>
          </p:nvSpPr>
          <p:spPr bwMode="auto">
            <a:xfrm>
              <a:off x="590" y="987"/>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8</a:t>
              </a:r>
            </a:p>
          </p:txBody>
        </p:sp>
        <p:sp>
          <p:nvSpPr>
            <p:cNvPr id="62263" name="Text Box 1131"/>
            <p:cNvSpPr txBox="1">
              <a:spLocks noChangeArrowheads="1"/>
            </p:cNvSpPr>
            <p:nvPr/>
          </p:nvSpPr>
          <p:spPr bwMode="auto">
            <a:xfrm>
              <a:off x="768" y="980"/>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33</a:t>
              </a:r>
            </a:p>
          </p:txBody>
        </p:sp>
        <p:sp>
          <p:nvSpPr>
            <p:cNvPr id="62264" name="Text Box 964"/>
            <p:cNvSpPr txBox="1">
              <a:spLocks noChangeArrowheads="1"/>
            </p:cNvSpPr>
            <p:nvPr/>
          </p:nvSpPr>
          <p:spPr bwMode="auto">
            <a:xfrm>
              <a:off x="590" y="1138"/>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65" name="Text Box 1132"/>
            <p:cNvSpPr txBox="1">
              <a:spLocks noChangeArrowheads="1"/>
            </p:cNvSpPr>
            <p:nvPr/>
          </p:nvSpPr>
          <p:spPr bwMode="auto">
            <a:xfrm>
              <a:off x="768" y="1131"/>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26</a:t>
              </a:r>
            </a:p>
          </p:txBody>
        </p:sp>
        <p:sp>
          <p:nvSpPr>
            <p:cNvPr id="62266" name="Text Box 1000"/>
            <p:cNvSpPr txBox="1">
              <a:spLocks noChangeArrowheads="1"/>
            </p:cNvSpPr>
            <p:nvPr/>
          </p:nvSpPr>
          <p:spPr bwMode="auto">
            <a:xfrm>
              <a:off x="590" y="1289"/>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4</a:t>
              </a:r>
            </a:p>
          </p:txBody>
        </p:sp>
        <p:sp>
          <p:nvSpPr>
            <p:cNvPr id="62267" name="Text Box 1133"/>
            <p:cNvSpPr txBox="1">
              <a:spLocks noChangeArrowheads="1"/>
            </p:cNvSpPr>
            <p:nvPr/>
          </p:nvSpPr>
          <p:spPr bwMode="auto">
            <a:xfrm>
              <a:off x="768" y="1282"/>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19</a:t>
              </a:r>
            </a:p>
          </p:txBody>
        </p:sp>
        <p:sp>
          <p:nvSpPr>
            <p:cNvPr id="62268" name="Text Box 1036"/>
            <p:cNvSpPr txBox="1">
              <a:spLocks noChangeArrowheads="1"/>
            </p:cNvSpPr>
            <p:nvPr/>
          </p:nvSpPr>
          <p:spPr bwMode="auto">
            <a:xfrm>
              <a:off x="590" y="1432"/>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dirty="0">
                  <a:solidFill>
                    <a:srgbClr val="000000"/>
                  </a:solidFill>
                  <a:latin typeface="Courier New" pitchFamily="1" charset="0"/>
                </a:rPr>
                <a:t>A</a:t>
              </a:r>
            </a:p>
          </p:txBody>
        </p:sp>
        <p:sp>
          <p:nvSpPr>
            <p:cNvPr id="62269" name="Text Box 1134"/>
            <p:cNvSpPr txBox="1">
              <a:spLocks noChangeArrowheads="1"/>
            </p:cNvSpPr>
            <p:nvPr/>
          </p:nvSpPr>
          <p:spPr bwMode="auto">
            <a:xfrm>
              <a:off x="768" y="1432"/>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16</a:t>
              </a:r>
            </a:p>
          </p:txBody>
        </p:sp>
        <p:sp>
          <p:nvSpPr>
            <p:cNvPr id="62270" name="Text Box 1072"/>
            <p:cNvSpPr txBox="1">
              <a:spLocks noChangeArrowheads="1"/>
            </p:cNvSpPr>
            <p:nvPr/>
          </p:nvSpPr>
          <p:spPr bwMode="auto">
            <a:xfrm>
              <a:off x="590" y="1576"/>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71" name="Text Box 1135"/>
            <p:cNvSpPr txBox="1">
              <a:spLocks noChangeArrowheads="1"/>
            </p:cNvSpPr>
            <p:nvPr/>
          </p:nvSpPr>
          <p:spPr bwMode="auto">
            <a:xfrm>
              <a:off x="768" y="1576"/>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16</a:t>
              </a:r>
            </a:p>
          </p:txBody>
        </p:sp>
        <p:sp>
          <p:nvSpPr>
            <p:cNvPr id="62272" name="Text Box 1138"/>
            <p:cNvSpPr txBox="1">
              <a:spLocks noChangeArrowheads="1"/>
            </p:cNvSpPr>
            <p:nvPr/>
          </p:nvSpPr>
          <p:spPr bwMode="auto">
            <a:xfrm>
              <a:off x="590" y="1726"/>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73" name="Text Box 1143"/>
            <p:cNvSpPr txBox="1">
              <a:spLocks noChangeArrowheads="1"/>
            </p:cNvSpPr>
            <p:nvPr/>
          </p:nvSpPr>
          <p:spPr bwMode="auto">
            <a:xfrm>
              <a:off x="768" y="1719"/>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13</a:t>
              </a:r>
            </a:p>
          </p:txBody>
        </p:sp>
        <p:sp>
          <p:nvSpPr>
            <p:cNvPr id="62274" name="Text Box 1139"/>
            <p:cNvSpPr txBox="1">
              <a:spLocks noChangeArrowheads="1"/>
            </p:cNvSpPr>
            <p:nvPr/>
          </p:nvSpPr>
          <p:spPr bwMode="auto">
            <a:xfrm>
              <a:off x="590" y="1877"/>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5</a:t>
              </a:r>
            </a:p>
          </p:txBody>
        </p:sp>
        <p:sp>
          <p:nvSpPr>
            <p:cNvPr id="62275" name="Text Box 1144"/>
            <p:cNvSpPr txBox="1">
              <a:spLocks noChangeArrowheads="1"/>
            </p:cNvSpPr>
            <p:nvPr/>
          </p:nvSpPr>
          <p:spPr bwMode="auto">
            <a:xfrm>
              <a:off x="768" y="1870"/>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12</a:t>
              </a:r>
            </a:p>
          </p:txBody>
        </p:sp>
        <p:sp>
          <p:nvSpPr>
            <p:cNvPr id="62276" name="Text Box 1140"/>
            <p:cNvSpPr txBox="1">
              <a:spLocks noChangeArrowheads="1"/>
            </p:cNvSpPr>
            <p:nvPr/>
          </p:nvSpPr>
          <p:spPr bwMode="auto">
            <a:xfrm>
              <a:off x="590" y="2028"/>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6</a:t>
              </a:r>
            </a:p>
          </p:txBody>
        </p:sp>
        <p:sp>
          <p:nvSpPr>
            <p:cNvPr id="62277" name="Text Box 1145"/>
            <p:cNvSpPr txBox="1">
              <a:spLocks noChangeArrowheads="1"/>
            </p:cNvSpPr>
            <p:nvPr/>
          </p:nvSpPr>
          <p:spPr bwMode="auto">
            <a:xfrm>
              <a:off x="768" y="2021"/>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11</a:t>
              </a:r>
            </a:p>
          </p:txBody>
        </p:sp>
        <p:sp>
          <p:nvSpPr>
            <p:cNvPr id="62278" name="Text Box 1141"/>
            <p:cNvSpPr txBox="1">
              <a:spLocks noChangeArrowheads="1"/>
            </p:cNvSpPr>
            <p:nvPr/>
          </p:nvSpPr>
          <p:spPr bwMode="auto">
            <a:xfrm>
              <a:off x="590" y="2178"/>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79" name="Text Box 1146"/>
            <p:cNvSpPr txBox="1">
              <a:spLocks noChangeArrowheads="1"/>
            </p:cNvSpPr>
            <p:nvPr/>
          </p:nvSpPr>
          <p:spPr bwMode="auto">
            <a:xfrm>
              <a:off x="768" y="2171"/>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10</a:t>
              </a:r>
            </a:p>
          </p:txBody>
        </p:sp>
        <p:sp>
          <p:nvSpPr>
            <p:cNvPr id="62280" name="Text Box 1142"/>
            <p:cNvSpPr txBox="1">
              <a:spLocks noChangeArrowheads="1"/>
            </p:cNvSpPr>
            <p:nvPr/>
          </p:nvSpPr>
          <p:spPr bwMode="auto">
            <a:xfrm>
              <a:off x="590" y="2322"/>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dirty="0">
                  <a:solidFill>
                    <a:srgbClr val="000000"/>
                  </a:solidFill>
                  <a:latin typeface="Courier New" pitchFamily="1" charset="0"/>
                </a:rPr>
                <a:t>B</a:t>
              </a:r>
            </a:p>
          </p:txBody>
        </p:sp>
        <p:sp>
          <p:nvSpPr>
            <p:cNvPr id="62281" name="Text Box 1147"/>
            <p:cNvSpPr txBox="1">
              <a:spLocks noChangeArrowheads="1"/>
            </p:cNvSpPr>
            <p:nvPr/>
          </p:nvSpPr>
          <p:spPr bwMode="auto">
            <a:xfrm>
              <a:off x="768" y="2322"/>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8</a:t>
              </a:r>
            </a:p>
          </p:txBody>
        </p:sp>
        <p:sp>
          <p:nvSpPr>
            <p:cNvPr id="62282" name="Text Box 1149"/>
            <p:cNvSpPr txBox="1">
              <a:spLocks noChangeArrowheads="1"/>
            </p:cNvSpPr>
            <p:nvPr/>
          </p:nvSpPr>
          <p:spPr bwMode="auto">
            <a:xfrm>
              <a:off x="590" y="2472"/>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1</a:t>
              </a:r>
            </a:p>
          </p:txBody>
        </p:sp>
        <p:sp>
          <p:nvSpPr>
            <p:cNvPr id="62283" name="Text Box 1154"/>
            <p:cNvSpPr txBox="1">
              <a:spLocks noChangeArrowheads="1"/>
            </p:cNvSpPr>
            <p:nvPr/>
          </p:nvSpPr>
          <p:spPr bwMode="auto">
            <a:xfrm>
              <a:off x="768" y="2465"/>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8</a:t>
              </a:r>
            </a:p>
          </p:txBody>
        </p:sp>
        <p:sp>
          <p:nvSpPr>
            <p:cNvPr id="62284" name="Text Box 1150"/>
            <p:cNvSpPr txBox="1">
              <a:spLocks noChangeArrowheads="1"/>
            </p:cNvSpPr>
            <p:nvPr/>
          </p:nvSpPr>
          <p:spPr bwMode="auto">
            <a:xfrm>
              <a:off x="590" y="2623"/>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0</a:t>
              </a:r>
            </a:p>
          </p:txBody>
        </p:sp>
        <p:sp>
          <p:nvSpPr>
            <p:cNvPr id="62285" name="Text Box 1155"/>
            <p:cNvSpPr txBox="1">
              <a:spLocks noChangeArrowheads="1"/>
            </p:cNvSpPr>
            <p:nvPr/>
          </p:nvSpPr>
          <p:spPr bwMode="auto">
            <a:xfrm>
              <a:off x="768" y="2616"/>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6</a:t>
              </a:r>
            </a:p>
          </p:txBody>
        </p:sp>
        <p:sp>
          <p:nvSpPr>
            <p:cNvPr id="62286" name="Text Box 1151"/>
            <p:cNvSpPr txBox="1">
              <a:spLocks noChangeArrowheads="1"/>
            </p:cNvSpPr>
            <p:nvPr/>
          </p:nvSpPr>
          <p:spPr bwMode="auto">
            <a:xfrm>
              <a:off x="590" y="2773"/>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9</a:t>
              </a:r>
            </a:p>
          </p:txBody>
        </p:sp>
        <p:sp>
          <p:nvSpPr>
            <p:cNvPr id="62287" name="Text Box 1156"/>
            <p:cNvSpPr txBox="1">
              <a:spLocks noChangeArrowheads="1"/>
            </p:cNvSpPr>
            <p:nvPr/>
          </p:nvSpPr>
          <p:spPr bwMode="auto">
            <a:xfrm>
              <a:off x="768" y="2766"/>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5</a:t>
              </a:r>
            </a:p>
          </p:txBody>
        </p:sp>
        <p:sp>
          <p:nvSpPr>
            <p:cNvPr id="62288" name="Text Box 1152"/>
            <p:cNvSpPr txBox="1">
              <a:spLocks noChangeArrowheads="1"/>
            </p:cNvSpPr>
            <p:nvPr/>
          </p:nvSpPr>
          <p:spPr bwMode="auto">
            <a:xfrm>
              <a:off x="590" y="2924"/>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2</a:t>
              </a:r>
            </a:p>
          </p:txBody>
        </p:sp>
        <p:sp>
          <p:nvSpPr>
            <p:cNvPr id="62289" name="Text Box 1157"/>
            <p:cNvSpPr txBox="1">
              <a:spLocks noChangeArrowheads="1"/>
            </p:cNvSpPr>
            <p:nvPr/>
          </p:nvSpPr>
          <p:spPr bwMode="auto">
            <a:xfrm>
              <a:off x="768" y="2917"/>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5</a:t>
              </a:r>
            </a:p>
          </p:txBody>
        </p:sp>
        <p:sp>
          <p:nvSpPr>
            <p:cNvPr id="62290" name="Text Box 1153"/>
            <p:cNvSpPr txBox="1">
              <a:spLocks noChangeArrowheads="1"/>
            </p:cNvSpPr>
            <p:nvPr/>
          </p:nvSpPr>
          <p:spPr bwMode="auto">
            <a:xfrm>
              <a:off x="590" y="3075"/>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91" name="Text Box 1158"/>
            <p:cNvSpPr txBox="1">
              <a:spLocks noChangeArrowheads="1"/>
            </p:cNvSpPr>
            <p:nvPr/>
          </p:nvSpPr>
          <p:spPr bwMode="auto">
            <a:xfrm>
              <a:off x="768" y="3068"/>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4</a:t>
              </a:r>
            </a:p>
          </p:txBody>
        </p:sp>
        <p:sp>
          <p:nvSpPr>
            <p:cNvPr id="62292" name="Text Box 1160"/>
            <p:cNvSpPr txBox="1">
              <a:spLocks noChangeArrowheads="1"/>
            </p:cNvSpPr>
            <p:nvPr/>
          </p:nvSpPr>
          <p:spPr bwMode="auto">
            <a:xfrm>
              <a:off x="590" y="3225"/>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3</a:t>
              </a:r>
            </a:p>
          </p:txBody>
        </p:sp>
        <p:sp>
          <p:nvSpPr>
            <p:cNvPr id="62293" name="Text Box 1165"/>
            <p:cNvSpPr txBox="1">
              <a:spLocks noChangeArrowheads="1"/>
            </p:cNvSpPr>
            <p:nvPr/>
          </p:nvSpPr>
          <p:spPr bwMode="auto">
            <a:xfrm>
              <a:off x="768" y="3218"/>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4</a:t>
              </a:r>
            </a:p>
          </p:txBody>
        </p:sp>
        <p:sp>
          <p:nvSpPr>
            <p:cNvPr id="62294" name="Text Box 1161"/>
            <p:cNvSpPr txBox="1">
              <a:spLocks noChangeArrowheads="1"/>
            </p:cNvSpPr>
            <p:nvPr/>
          </p:nvSpPr>
          <p:spPr bwMode="auto">
            <a:xfrm>
              <a:off x="590" y="3376"/>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95" name="Text Box 1166"/>
            <p:cNvSpPr txBox="1">
              <a:spLocks noChangeArrowheads="1"/>
            </p:cNvSpPr>
            <p:nvPr/>
          </p:nvSpPr>
          <p:spPr bwMode="auto">
            <a:xfrm>
              <a:off x="768" y="3369"/>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3</a:t>
              </a:r>
            </a:p>
          </p:txBody>
        </p:sp>
        <p:sp>
          <p:nvSpPr>
            <p:cNvPr id="62296" name="Text Box 1162"/>
            <p:cNvSpPr txBox="1">
              <a:spLocks noChangeArrowheads="1"/>
            </p:cNvSpPr>
            <p:nvPr/>
          </p:nvSpPr>
          <p:spPr bwMode="auto">
            <a:xfrm>
              <a:off x="590" y="3526"/>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dirty="0">
                  <a:solidFill>
                    <a:srgbClr val="000000"/>
                  </a:solidFill>
                  <a:latin typeface="Courier New" pitchFamily="1" charset="0"/>
                </a:rPr>
                <a:t>X</a:t>
              </a:r>
            </a:p>
          </p:txBody>
        </p:sp>
        <p:sp>
          <p:nvSpPr>
            <p:cNvPr id="62297" name="Text Box 1167"/>
            <p:cNvSpPr txBox="1">
              <a:spLocks noChangeArrowheads="1"/>
            </p:cNvSpPr>
            <p:nvPr/>
          </p:nvSpPr>
          <p:spPr bwMode="auto">
            <a:xfrm>
              <a:off x="768" y="3519"/>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2</a:t>
              </a:r>
            </a:p>
          </p:txBody>
        </p:sp>
        <p:sp>
          <p:nvSpPr>
            <p:cNvPr id="62298" name="Text Box 1163"/>
            <p:cNvSpPr txBox="1">
              <a:spLocks noChangeArrowheads="1"/>
            </p:cNvSpPr>
            <p:nvPr/>
          </p:nvSpPr>
          <p:spPr bwMode="auto">
            <a:xfrm>
              <a:off x="590" y="3677"/>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99" name="Text Box 1168"/>
            <p:cNvSpPr txBox="1">
              <a:spLocks noChangeArrowheads="1"/>
            </p:cNvSpPr>
            <p:nvPr/>
          </p:nvSpPr>
          <p:spPr bwMode="auto">
            <a:xfrm>
              <a:off x="768" y="3670"/>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a:t>
              </a:r>
            </a:p>
          </p:txBody>
        </p:sp>
        <p:sp>
          <p:nvSpPr>
            <p:cNvPr id="62300" name="Text Box 1164"/>
            <p:cNvSpPr txBox="1">
              <a:spLocks noChangeArrowheads="1"/>
            </p:cNvSpPr>
            <p:nvPr/>
          </p:nvSpPr>
          <p:spPr bwMode="auto">
            <a:xfrm>
              <a:off x="590" y="3827"/>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dirty="0">
                  <a:solidFill>
                    <a:srgbClr val="000000"/>
                  </a:solidFill>
                  <a:latin typeface="Courier New" pitchFamily="1" charset="0"/>
                </a:rPr>
                <a:t>K</a:t>
              </a:r>
            </a:p>
          </p:txBody>
        </p:sp>
        <p:sp>
          <p:nvSpPr>
            <p:cNvPr id="62301" name="Text Box 1169"/>
            <p:cNvSpPr txBox="1">
              <a:spLocks noChangeArrowheads="1"/>
            </p:cNvSpPr>
            <p:nvPr/>
          </p:nvSpPr>
          <p:spPr bwMode="auto">
            <a:xfrm>
              <a:off x="768" y="3820"/>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a:t>
              </a:r>
            </a:p>
          </p:txBody>
        </p:sp>
      </p:grpSp>
      <p:sp>
        <p:nvSpPr>
          <p:cNvPr id="62302" name="Rectangle 862"/>
          <p:cNvSpPr>
            <a:spLocks noChangeArrowheads="1"/>
          </p:cNvSpPr>
          <p:nvPr/>
        </p:nvSpPr>
        <p:spPr bwMode="auto">
          <a:xfrm>
            <a:off x="1011986" y="5039783"/>
            <a:ext cx="6892954" cy="1879419"/>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grpSp>
        <p:nvGrpSpPr>
          <p:cNvPr id="62303" name="Group 863"/>
          <p:cNvGrpSpPr>
            <a:grpSpLocks/>
          </p:cNvGrpSpPr>
          <p:nvPr/>
        </p:nvGrpSpPr>
        <p:grpSpPr bwMode="auto">
          <a:xfrm>
            <a:off x="980486" y="5017035"/>
            <a:ext cx="6803708" cy="1937166"/>
            <a:chOff x="576" y="2192"/>
            <a:chExt cx="3888" cy="1107"/>
          </a:xfrm>
        </p:grpSpPr>
        <p:sp>
          <p:nvSpPr>
            <p:cNvPr id="62304" name="Text Box 21"/>
            <p:cNvSpPr txBox="1">
              <a:spLocks noChangeArrowheads="1"/>
            </p:cNvSpPr>
            <p:nvPr/>
          </p:nvSpPr>
          <p:spPr bwMode="auto">
            <a:xfrm>
              <a:off x="57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305" name="Text Box 58"/>
            <p:cNvSpPr txBox="1">
              <a:spLocks noChangeArrowheads="1"/>
            </p:cNvSpPr>
            <p:nvPr/>
          </p:nvSpPr>
          <p:spPr bwMode="auto">
            <a:xfrm>
              <a:off x="68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62306" name="Text Box 59"/>
            <p:cNvSpPr txBox="1">
              <a:spLocks noChangeArrowheads="1"/>
            </p:cNvSpPr>
            <p:nvPr/>
          </p:nvSpPr>
          <p:spPr bwMode="auto">
            <a:xfrm>
              <a:off x="79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307" name="Text Box 60"/>
            <p:cNvSpPr txBox="1">
              <a:spLocks noChangeArrowheads="1"/>
            </p:cNvSpPr>
            <p:nvPr/>
          </p:nvSpPr>
          <p:spPr bwMode="auto">
            <a:xfrm>
              <a:off x="89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308" name="Text Box 61"/>
            <p:cNvSpPr txBox="1">
              <a:spLocks noChangeArrowheads="1"/>
            </p:cNvSpPr>
            <p:nvPr/>
          </p:nvSpPr>
          <p:spPr bwMode="auto">
            <a:xfrm>
              <a:off x="100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2309" name="Text Box 62"/>
            <p:cNvSpPr txBox="1">
              <a:spLocks noChangeArrowheads="1"/>
            </p:cNvSpPr>
            <p:nvPr/>
          </p:nvSpPr>
          <p:spPr bwMode="auto">
            <a:xfrm>
              <a:off x="111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62310" name="Text Box 63"/>
            <p:cNvSpPr txBox="1">
              <a:spLocks noChangeArrowheads="1"/>
            </p:cNvSpPr>
            <p:nvPr/>
          </p:nvSpPr>
          <p:spPr bwMode="auto">
            <a:xfrm>
              <a:off x="121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2311" name="Text Box 64"/>
            <p:cNvSpPr txBox="1">
              <a:spLocks noChangeArrowheads="1"/>
            </p:cNvSpPr>
            <p:nvPr/>
          </p:nvSpPr>
          <p:spPr bwMode="auto">
            <a:xfrm>
              <a:off x="132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312" name="Text Box 65"/>
            <p:cNvSpPr txBox="1">
              <a:spLocks noChangeArrowheads="1"/>
            </p:cNvSpPr>
            <p:nvPr/>
          </p:nvSpPr>
          <p:spPr bwMode="auto">
            <a:xfrm>
              <a:off x="143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13" name="Text Box 66"/>
            <p:cNvSpPr txBox="1">
              <a:spLocks noChangeArrowheads="1"/>
            </p:cNvSpPr>
            <p:nvPr/>
          </p:nvSpPr>
          <p:spPr bwMode="auto">
            <a:xfrm>
              <a:off x="153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14" name="Text Box 67"/>
            <p:cNvSpPr txBox="1">
              <a:spLocks noChangeArrowheads="1"/>
            </p:cNvSpPr>
            <p:nvPr/>
          </p:nvSpPr>
          <p:spPr bwMode="auto">
            <a:xfrm>
              <a:off x="164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315" name="Text Box 68"/>
            <p:cNvSpPr txBox="1">
              <a:spLocks noChangeArrowheads="1"/>
            </p:cNvSpPr>
            <p:nvPr/>
          </p:nvSpPr>
          <p:spPr bwMode="auto">
            <a:xfrm>
              <a:off x="175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16" name="Text Box 69"/>
            <p:cNvSpPr txBox="1">
              <a:spLocks noChangeArrowheads="1"/>
            </p:cNvSpPr>
            <p:nvPr/>
          </p:nvSpPr>
          <p:spPr bwMode="auto">
            <a:xfrm>
              <a:off x="186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17" name="Text Box 70"/>
            <p:cNvSpPr txBox="1">
              <a:spLocks noChangeArrowheads="1"/>
            </p:cNvSpPr>
            <p:nvPr/>
          </p:nvSpPr>
          <p:spPr bwMode="auto">
            <a:xfrm>
              <a:off x="196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318" name="Text Box 71"/>
            <p:cNvSpPr txBox="1">
              <a:spLocks noChangeArrowheads="1"/>
            </p:cNvSpPr>
            <p:nvPr/>
          </p:nvSpPr>
          <p:spPr bwMode="auto">
            <a:xfrm>
              <a:off x="207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19" name="Text Box 72"/>
            <p:cNvSpPr txBox="1">
              <a:spLocks noChangeArrowheads="1"/>
            </p:cNvSpPr>
            <p:nvPr/>
          </p:nvSpPr>
          <p:spPr bwMode="auto">
            <a:xfrm>
              <a:off x="218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2320" name="Text Box 73"/>
            <p:cNvSpPr txBox="1">
              <a:spLocks noChangeArrowheads="1"/>
            </p:cNvSpPr>
            <p:nvPr/>
          </p:nvSpPr>
          <p:spPr bwMode="auto">
            <a:xfrm>
              <a:off x="228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321" name="Text Box 74"/>
            <p:cNvSpPr txBox="1">
              <a:spLocks noChangeArrowheads="1"/>
            </p:cNvSpPr>
            <p:nvPr/>
          </p:nvSpPr>
          <p:spPr bwMode="auto">
            <a:xfrm>
              <a:off x="239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22" name="Text Box 75"/>
            <p:cNvSpPr txBox="1">
              <a:spLocks noChangeArrowheads="1"/>
            </p:cNvSpPr>
            <p:nvPr/>
          </p:nvSpPr>
          <p:spPr bwMode="auto">
            <a:xfrm>
              <a:off x="250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323" name="Text Box 76"/>
            <p:cNvSpPr txBox="1">
              <a:spLocks noChangeArrowheads="1"/>
            </p:cNvSpPr>
            <p:nvPr/>
          </p:nvSpPr>
          <p:spPr bwMode="auto">
            <a:xfrm>
              <a:off x="260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324" name="Text Box 77"/>
            <p:cNvSpPr txBox="1">
              <a:spLocks noChangeArrowheads="1"/>
            </p:cNvSpPr>
            <p:nvPr/>
          </p:nvSpPr>
          <p:spPr bwMode="auto">
            <a:xfrm>
              <a:off x="271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K</a:t>
              </a:r>
            </a:p>
          </p:txBody>
        </p:sp>
        <p:sp>
          <p:nvSpPr>
            <p:cNvPr id="62325" name="Text Box 78"/>
            <p:cNvSpPr txBox="1">
              <a:spLocks noChangeArrowheads="1"/>
            </p:cNvSpPr>
            <p:nvPr/>
          </p:nvSpPr>
          <p:spPr bwMode="auto">
            <a:xfrm>
              <a:off x="282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26" name="Text Box 79"/>
            <p:cNvSpPr txBox="1">
              <a:spLocks noChangeArrowheads="1"/>
            </p:cNvSpPr>
            <p:nvPr/>
          </p:nvSpPr>
          <p:spPr bwMode="auto">
            <a:xfrm>
              <a:off x="293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327" name="Text Box 80"/>
            <p:cNvSpPr txBox="1">
              <a:spLocks noChangeArrowheads="1"/>
            </p:cNvSpPr>
            <p:nvPr/>
          </p:nvSpPr>
          <p:spPr bwMode="auto">
            <a:xfrm>
              <a:off x="303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328" name="Text Box 81"/>
            <p:cNvSpPr txBox="1">
              <a:spLocks noChangeArrowheads="1"/>
            </p:cNvSpPr>
            <p:nvPr/>
          </p:nvSpPr>
          <p:spPr bwMode="auto">
            <a:xfrm>
              <a:off x="314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29" name="Text Box 82"/>
            <p:cNvSpPr txBox="1">
              <a:spLocks noChangeArrowheads="1"/>
            </p:cNvSpPr>
            <p:nvPr/>
          </p:nvSpPr>
          <p:spPr bwMode="auto">
            <a:xfrm>
              <a:off x="325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30" name="Text Box 83"/>
            <p:cNvSpPr txBox="1">
              <a:spLocks noChangeArrowheads="1"/>
            </p:cNvSpPr>
            <p:nvPr/>
          </p:nvSpPr>
          <p:spPr bwMode="auto">
            <a:xfrm>
              <a:off x="335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31" name="Text Box 84"/>
            <p:cNvSpPr txBox="1">
              <a:spLocks noChangeArrowheads="1"/>
            </p:cNvSpPr>
            <p:nvPr/>
          </p:nvSpPr>
          <p:spPr bwMode="auto">
            <a:xfrm>
              <a:off x="346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2332" name="Text Box 85"/>
            <p:cNvSpPr txBox="1">
              <a:spLocks noChangeArrowheads="1"/>
            </p:cNvSpPr>
            <p:nvPr/>
          </p:nvSpPr>
          <p:spPr bwMode="auto">
            <a:xfrm>
              <a:off x="357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333" name="Text Box 86"/>
            <p:cNvSpPr txBox="1">
              <a:spLocks noChangeArrowheads="1"/>
            </p:cNvSpPr>
            <p:nvPr/>
          </p:nvSpPr>
          <p:spPr bwMode="auto">
            <a:xfrm>
              <a:off x="367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34" name="Text Box 87"/>
            <p:cNvSpPr txBox="1">
              <a:spLocks noChangeArrowheads="1"/>
            </p:cNvSpPr>
            <p:nvPr/>
          </p:nvSpPr>
          <p:spPr bwMode="auto">
            <a:xfrm>
              <a:off x="378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35" name="Text Box 88"/>
            <p:cNvSpPr txBox="1">
              <a:spLocks noChangeArrowheads="1"/>
            </p:cNvSpPr>
            <p:nvPr/>
          </p:nvSpPr>
          <p:spPr bwMode="auto">
            <a:xfrm>
              <a:off x="389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336" name="Text Box 89"/>
            <p:cNvSpPr txBox="1">
              <a:spLocks noChangeArrowheads="1"/>
            </p:cNvSpPr>
            <p:nvPr/>
          </p:nvSpPr>
          <p:spPr bwMode="auto">
            <a:xfrm>
              <a:off x="400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37" name="Text Box 90"/>
            <p:cNvSpPr txBox="1">
              <a:spLocks noChangeArrowheads="1"/>
            </p:cNvSpPr>
            <p:nvPr/>
          </p:nvSpPr>
          <p:spPr bwMode="auto">
            <a:xfrm>
              <a:off x="410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2338" name="Text Box 91"/>
            <p:cNvSpPr txBox="1">
              <a:spLocks noChangeArrowheads="1"/>
            </p:cNvSpPr>
            <p:nvPr/>
          </p:nvSpPr>
          <p:spPr bwMode="auto">
            <a:xfrm>
              <a:off x="421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39" name="Text Box 92"/>
            <p:cNvSpPr txBox="1">
              <a:spLocks noChangeArrowheads="1"/>
            </p:cNvSpPr>
            <p:nvPr/>
          </p:nvSpPr>
          <p:spPr bwMode="auto">
            <a:xfrm>
              <a:off x="432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X</a:t>
              </a:r>
            </a:p>
          </p:txBody>
        </p:sp>
        <p:sp>
          <p:nvSpPr>
            <p:cNvPr id="62340" name="Text Box 130"/>
            <p:cNvSpPr txBox="1">
              <a:spLocks noChangeArrowheads="1"/>
            </p:cNvSpPr>
            <p:nvPr/>
          </p:nvSpPr>
          <p:spPr bwMode="auto">
            <a:xfrm>
              <a:off x="57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341" name="Text Box 131"/>
            <p:cNvSpPr txBox="1">
              <a:spLocks noChangeArrowheads="1"/>
            </p:cNvSpPr>
            <p:nvPr/>
          </p:nvSpPr>
          <p:spPr bwMode="auto">
            <a:xfrm>
              <a:off x="68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2342" name="Text Box 132"/>
            <p:cNvSpPr txBox="1">
              <a:spLocks noChangeArrowheads="1"/>
            </p:cNvSpPr>
            <p:nvPr/>
          </p:nvSpPr>
          <p:spPr bwMode="auto">
            <a:xfrm>
              <a:off x="79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43" name="Text Box 133"/>
            <p:cNvSpPr txBox="1">
              <a:spLocks noChangeArrowheads="1"/>
            </p:cNvSpPr>
            <p:nvPr/>
          </p:nvSpPr>
          <p:spPr bwMode="auto">
            <a:xfrm>
              <a:off x="89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44" name="Text Box 134"/>
            <p:cNvSpPr txBox="1">
              <a:spLocks noChangeArrowheads="1"/>
            </p:cNvSpPr>
            <p:nvPr/>
          </p:nvSpPr>
          <p:spPr bwMode="auto">
            <a:xfrm>
              <a:off x="100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45" name="Text Box 135"/>
            <p:cNvSpPr txBox="1">
              <a:spLocks noChangeArrowheads="1"/>
            </p:cNvSpPr>
            <p:nvPr/>
          </p:nvSpPr>
          <p:spPr bwMode="auto">
            <a:xfrm>
              <a:off x="111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346" name="Text Box 136"/>
            <p:cNvSpPr txBox="1">
              <a:spLocks noChangeArrowheads="1"/>
            </p:cNvSpPr>
            <p:nvPr/>
          </p:nvSpPr>
          <p:spPr bwMode="auto">
            <a:xfrm>
              <a:off x="121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47" name="Text Box 137"/>
            <p:cNvSpPr txBox="1">
              <a:spLocks noChangeArrowheads="1"/>
            </p:cNvSpPr>
            <p:nvPr/>
          </p:nvSpPr>
          <p:spPr bwMode="auto">
            <a:xfrm>
              <a:off x="132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2348" name="Text Box 138"/>
            <p:cNvSpPr txBox="1">
              <a:spLocks noChangeArrowheads="1"/>
            </p:cNvSpPr>
            <p:nvPr/>
          </p:nvSpPr>
          <p:spPr bwMode="auto">
            <a:xfrm>
              <a:off x="143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349" name="Text Box 139"/>
            <p:cNvSpPr txBox="1">
              <a:spLocks noChangeArrowheads="1"/>
            </p:cNvSpPr>
            <p:nvPr/>
          </p:nvSpPr>
          <p:spPr bwMode="auto">
            <a:xfrm>
              <a:off x="153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50" name="Text Box 140"/>
            <p:cNvSpPr txBox="1">
              <a:spLocks noChangeArrowheads="1"/>
            </p:cNvSpPr>
            <p:nvPr/>
          </p:nvSpPr>
          <p:spPr bwMode="auto">
            <a:xfrm>
              <a:off x="164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51" name="Text Box 141"/>
            <p:cNvSpPr txBox="1">
              <a:spLocks noChangeArrowheads="1"/>
            </p:cNvSpPr>
            <p:nvPr/>
          </p:nvSpPr>
          <p:spPr bwMode="auto">
            <a:xfrm>
              <a:off x="175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52" name="Text Box 142"/>
            <p:cNvSpPr txBox="1">
              <a:spLocks noChangeArrowheads="1"/>
            </p:cNvSpPr>
            <p:nvPr/>
          </p:nvSpPr>
          <p:spPr bwMode="auto">
            <a:xfrm>
              <a:off x="186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353" name="Text Box 143"/>
            <p:cNvSpPr txBox="1">
              <a:spLocks noChangeArrowheads="1"/>
            </p:cNvSpPr>
            <p:nvPr/>
          </p:nvSpPr>
          <p:spPr bwMode="auto">
            <a:xfrm>
              <a:off x="196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54" name="Text Box 144"/>
            <p:cNvSpPr txBox="1">
              <a:spLocks noChangeArrowheads="1"/>
            </p:cNvSpPr>
            <p:nvPr/>
          </p:nvSpPr>
          <p:spPr bwMode="auto">
            <a:xfrm>
              <a:off x="207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55" name="Text Box 145"/>
            <p:cNvSpPr txBox="1">
              <a:spLocks noChangeArrowheads="1"/>
            </p:cNvSpPr>
            <p:nvPr/>
          </p:nvSpPr>
          <p:spPr bwMode="auto">
            <a:xfrm>
              <a:off x="218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2356" name="Text Box 146"/>
            <p:cNvSpPr txBox="1">
              <a:spLocks noChangeArrowheads="1"/>
            </p:cNvSpPr>
            <p:nvPr/>
          </p:nvSpPr>
          <p:spPr bwMode="auto">
            <a:xfrm>
              <a:off x="228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57" name="Text Box 147"/>
            <p:cNvSpPr txBox="1">
              <a:spLocks noChangeArrowheads="1"/>
            </p:cNvSpPr>
            <p:nvPr/>
          </p:nvSpPr>
          <p:spPr bwMode="auto">
            <a:xfrm>
              <a:off x="239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62358" name="Text Box 148"/>
            <p:cNvSpPr txBox="1">
              <a:spLocks noChangeArrowheads="1"/>
            </p:cNvSpPr>
            <p:nvPr/>
          </p:nvSpPr>
          <p:spPr bwMode="auto">
            <a:xfrm>
              <a:off x="250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59" name="Text Box 149"/>
            <p:cNvSpPr txBox="1">
              <a:spLocks noChangeArrowheads="1"/>
            </p:cNvSpPr>
            <p:nvPr/>
          </p:nvSpPr>
          <p:spPr bwMode="auto">
            <a:xfrm>
              <a:off x="260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60" name="Text Box 150"/>
            <p:cNvSpPr txBox="1">
              <a:spLocks noChangeArrowheads="1"/>
            </p:cNvSpPr>
            <p:nvPr/>
          </p:nvSpPr>
          <p:spPr bwMode="auto">
            <a:xfrm>
              <a:off x="271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61" name="Text Box 151"/>
            <p:cNvSpPr txBox="1">
              <a:spLocks noChangeArrowheads="1"/>
            </p:cNvSpPr>
            <p:nvPr/>
          </p:nvSpPr>
          <p:spPr bwMode="auto">
            <a:xfrm>
              <a:off x="282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62" name="Text Box 152"/>
            <p:cNvSpPr txBox="1">
              <a:spLocks noChangeArrowheads="1"/>
            </p:cNvSpPr>
            <p:nvPr/>
          </p:nvSpPr>
          <p:spPr bwMode="auto">
            <a:xfrm>
              <a:off x="293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363" name="Text Box 153"/>
            <p:cNvSpPr txBox="1">
              <a:spLocks noChangeArrowheads="1"/>
            </p:cNvSpPr>
            <p:nvPr/>
          </p:nvSpPr>
          <p:spPr bwMode="auto">
            <a:xfrm>
              <a:off x="303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64" name="Text Box 154"/>
            <p:cNvSpPr txBox="1">
              <a:spLocks noChangeArrowheads="1"/>
            </p:cNvSpPr>
            <p:nvPr/>
          </p:nvSpPr>
          <p:spPr bwMode="auto">
            <a:xfrm>
              <a:off x="314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2365" name="Text Box 155"/>
            <p:cNvSpPr txBox="1">
              <a:spLocks noChangeArrowheads="1"/>
            </p:cNvSpPr>
            <p:nvPr/>
          </p:nvSpPr>
          <p:spPr bwMode="auto">
            <a:xfrm>
              <a:off x="325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66" name="Text Box 156"/>
            <p:cNvSpPr txBox="1">
              <a:spLocks noChangeArrowheads="1"/>
            </p:cNvSpPr>
            <p:nvPr/>
          </p:nvSpPr>
          <p:spPr bwMode="auto">
            <a:xfrm>
              <a:off x="335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367" name="Text Box 157"/>
            <p:cNvSpPr txBox="1">
              <a:spLocks noChangeArrowheads="1"/>
            </p:cNvSpPr>
            <p:nvPr/>
          </p:nvSpPr>
          <p:spPr bwMode="auto">
            <a:xfrm>
              <a:off x="346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368" name="Text Box 158"/>
            <p:cNvSpPr txBox="1">
              <a:spLocks noChangeArrowheads="1"/>
            </p:cNvSpPr>
            <p:nvPr/>
          </p:nvSpPr>
          <p:spPr bwMode="auto">
            <a:xfrm>
              <a:off x="357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69" name="Text Box 159"/>
            <p:cNvSpPr txBox="1">
              <a:spLocks noChangeArrowheads="1"/>
            </p:cNvSpPr>
            <p:nvPr/>
          </p:nvSpPr>
          <p:spPr bwMode="auto">
            <a:xfrm>
              <a:off x="367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70" name="Text Box 160"/>
            <p:cNvSpPr txBox="1">
              <a:spLocks noChangeArrowheads="1"/>
            </p:cNvSpPr>
            <p:nvPr/>
          </p:nvSpPr>
          <p:spPr bwMode="auto">
            <a:xfrm>
              <a:off x="378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71" name="Text Box 161"/>
            <p:cNvSpPr txBox="1">
              <a:spLocks noChangeArrowheads="1"/>
            </p:cNvSpPr>
            <p:nvPr/>
          </p:nvSpPr>
          <p:spPr bwMode="auto">
            <a:xfrm>
              <a:off x="389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72" name="Text Box 162"/>
            <p:cNvSpPr txBox="1">
              <a:spLocks noChangeArrowheads="1"/>
            </p:cNvSpPr>
            <p:nvPr/>
          </p:nvSpPr>
          <p:spPr bwMode="auto">
            <a:xfrm>
              <a:off x="400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73" name="Text Box 163"/>
            <p:cNvSpPr txBox="1">
              <a:spLocks noChangeArrowheads="1"/>
            </p:cNvSpPr>
            <p:nvPr/>
          </p:nvSpPr>
          <p:spPr bwMode="auto">
            <a:xfrm>
              <a:off x="410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2374" name="Text Box 164"/>
            <p:cNvSpPr txBox="1">
              <a:spLocks noChangeArrowheads="1"/>
            </p:cNvSpPr>
            <p:nvPr/>
          </p:nvSpPr>
          <p:spPr bwMode="auto">
            <a:xfrm>
              <a:off x="421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375" name="Text Box 165"/>
            <p:cNvSpPr txBox="1">
              <a:spLocks noChangeArrowheads="1"/>
            </p:cNvSpPr>
            <p:nvPr/>
          </p:nvSpPr>
          <p:spPr bwMode="auto">
            <a:xfrm>
              <a:off x="432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76" name="Text Box 166"/>
            <p:cNvSpPr txBox="1">
              <a:spLocks noChangeArrowheads="1"/>
            </p:cNvSpPr>
            <p:nvPr/>
          </p:nvSpPr>
          <p:spPr bwMode="auto">
            <a:xfrm>
              <a:off x="57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77" name="Text Box 167"/>
            <p:cNvSpPr txBox="1">
              <a:spLocks noChangeArrowheads="1"/>
            </p:cNvSpPr>
            <p:nvPr/>
          </p:nvSpPr>
          <p:spPr bwMode="auto">
            <a:xfrm>
              <a:off x="68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78" name="Text Box 168"/>
            <p:cNvSpPr txBox="1">
              <a:spLocks noChangeArrowheads="1"/>
            </p:cNvSpPr>
            <p:nvPr/>
          </p:nvSpPr>
          <p:spPr bwMode="auto">
            <a:xfrm>
              <a:off x="79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79" name="Text Box 169"/>
            <p:cNvSpPr txBox="1">
              <a:spLocks noChangeArrowheads="1"/>
            </p:cNvSpPr>
            <p:nvPr/>
          </p:nvSpPr>
          <p:spPr bwMode="auto">
            <a:xfrm>
              <a:off x="89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80" name="Text Box 170"/>
            <p:cNvSpPr txBox="1">
              <a:spLocks noChangeArrowheads="1"/>
            </p:cNvSpPr>
            <p:nvPr/>
          </p:nvSpPr>
          <p:spPr bwMode="auto">
            <a:xfrm>
              <a:off x="100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81" name="Text Box 171"/>
            <p:cNvSpPr txBox="1">
              <a:spLocks noChangeArrowheads="1"/>
            </p:cNvSpPr>
            <p:nvPr/>
          </p:nvSpPr>
          <p:spPr bwMode="auto">
            <a:xfrm>
              <a:off x="111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382" name="Text Box 172"/>
            <p:cNvSpPr txBox="1">
              <a:spLocks noChangeArrowheads="1"/>
            </p:cNvSpPr>
            <p:nvPr/>
          </p:nvSpPr>
          <p:spPr bwMode="auto">
            <a:xfrm>
              <a:off x="121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83" name="Text Box 173"/>
            <p:cNvSpPr txBox="1">
              <a:spLocks noChangeArrowheads="1"/>
            </p:cNvSpPr>
            <p:nvPr/>
          </p:nvSpPr>
          <p:spPr bwMode="auto">
            <a:xfrm>
              <a:off x="132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84" name="Text Box 174"/>
            <p:cNvSpPr txBox="1">
              <a:spLocks noChangeArrowheads="1"/>
            </p:cNvSpPr>
            <p:nvPr/>
          </p:nvSpPr>
          <p:spPr bwMode="auto">
            <a:xfrm>
              <a:off x="143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385" name="Text Box 175"/>
            <p:cNvSpPr txBox="1">
              <a:spLocks noChangeArrowheads="1"/>
            </p:cNvSpPr>
            <p:nvPr/>
          </p:nvSpPr>
          <p:spPr bwMode="auto">
            <a:xfrm>
              <a:off x="153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86" name="Text Box 176"/>
            <p:cNvSpPr txBox="1">
              <a:spLocks noChangeArrowheads="1"/>
            </p:cNvSpPr>
            <p:nvPr/>
          </p:nvSpPr>
          <p:spPr bwMode="auto">
            <a:xfrm>
              <a:off x="164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387" name="Text Box 177"/>
            <p:cNvSpPr txBox="1">
              <a:spLocks noChangeArrowheads="1"/>
            </p:cNvSpPr>
            <p:nvPr/>
          </p:nvSpPr>
          <p:spPr bwMode="auto">
            <a:xfrm>
              <a:off x="175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88" name="Text Box 178"/>
            <p:cNvSpPr txBox="1">
              <a:spLocks noChangeArrowheads="1"/>
            </p:cNvSpPr>
            <p:nvPr/>
          </p:nvSpPr>
          <p:spPr bwMode="auto">
            <a:xfrm>
              <a:off x="186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89" name="Text Box 179"/>
            <p:cNvSpPr txBox="1">
              <a:spLocks noChangeArrowheads="1"/>
            </p:cNvSpPr>
            <p:nvPr/>
          </p:nvSpPr>
          <p:spPr bwMode="auto">
            <a:xfrm>
              <a:off x="196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390" name="Text Box 180"/>
            <p:cNvSpPr txBox="1">
              <a:spLocks noChangeArrowheads="1"/>
            </p:cNvSpPr>
            <p:nvPr/>
          </p:nvSpPr>
          <p:spPr bwMode="auto">
            <a:xfrm>
              <a:off x="207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91" name="Text Box 181"/>
            <p:cNvSpPr txBox="1">
              <a:spLocks noChangeArrowheads="1"/>
            </p:cNvSpPr>
            <p:nvPr/>
          </p:nvSpPr>
          <p:spPr bwMode="auto">
            <a:xfrm>
              <a:off x="218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2392" name="Text Box 182"/>
            <p:cNvSpPr txBox="1">
              <a:spLocks noChangeArrowheads="1"/>
            </p:cNvSpPr>
            <p:nvPr/>
          </p:nvSpPr>
          <p:spPr bwMode="auto">
            <a:xfrm>
              <a:off x="228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2393" name="Text Box 183"/>
            <p:cNvSpPr txBox="1">
              <a:spLocks noChangeArrowheads="1"/>
            </p:cNvSpPr>
            <p:nvPr/>
          </p:nvSpPr>
          <p:spPr bwMode="auto">
            <a:xfrm>
              <a:off x="239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94" name="Text Box 184"/>
            <p:cNvSpPr txBox="1">
              <a:spLocks noChangeArrowheads="1"/>
            </p:cNvSpPr>
            <p:nvPr/>
          </p:nvSpPr>
          <p:spPr bwMode="auto">
            <a:xfrm>
              <a:off x="250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95" name="Text Box 185"/>
            <p:cNvSpPr txBox="1">
              <a:spLocks noChangeArrowheads="1"/>
            </p:cNvSpPr>
            <p:nvPr/>
          </p:nvSpPr>
          <p:spPr bwMode="auto">
            <a:xfrm>
              <a:off x="260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396" name="Text Box 186"/>
            <p:cNvSpPr txBox="1">
              <a:spLocks noChangeArrowheads="1"/>
            </p:cNvSpPr>
            <p:nvPr/>
          </p:nvSpPr>
          <p:spPr bwMode="auto">
            <a:xfrm>
              <a:off x="271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97" name="Text Box 187"/>
            <p:cNvSpPr txBox="1">
              <a:spLocks noChangeArrowheads="1"/>
            </p:cNvSpPr>
            <p:nvPr/>
          </p:nvSpPr>
          <p:spPr bwMode="auto">
            <a:xfrm>
              <a:off x="282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98" name="Text Box 188"/>
            <p:cNvSpPr txBox="1">
              <a:spLocks noChangeArrowheads="1"/>
            </p:cNvSpPr>
            <p:nvPr/>
          </p:nvSpPr>
          <p:spPr bwMode="auto">
            <a:xfrm>
              <a:off x="293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399" name="Text Box 189"/>
            <p:cNvSpPr txBox="1">
              <a:spLocks noChangeArrowheads="1"/>
            </p:cNvSpPr>
            <p:nvPr/>
          </p:nvSpPr>
          <p:spPr bwMode="auto">
            <a:xfrm>
              <a:off x="303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2400" name="Text Box 190"/>
            <p:cNvSpPr txBox="1">
              <a:spLocks noChangeArrowheads="1"/>
            </p:cNvSpPr>
            <p:nvPr/>
          </p:nvSpPr>
          <p:spPr bwMode="auto">
            <a:xfrm>
              <a:off x="314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401" name="Text Box 191"/>
            <p:cNvSpPr txBox="1">
              <a:spLocks noChangeArrowheads="1"/>
            </p:cNvSpPr>
            <p:nvPr/>
          </p:nvSpPr>
          <p:spPr bwMode="auto">
            <a:xfrm>
              <a:off x="325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402" name="Text Box 192"/>
            <p:cNvSpPr txBox="1">
              <a:spLocks noChangeArrowheads="1"/>
            </p:cNvSpPr>
            <p:nvPr/>
          </p:nvSpPr>
          <p:spPr bwMode="auto">
            <a:xfrm>
              <a:off x="335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03" name="Text Box 193"/>
            <p:cNvSpPr txBox="1">
              <a:spLocks noChangeArrowheads="1"/>
            </p:cNvSpPr>
            <p:nvPr/>
          </p:nvSpPr>
          <p:spPr bwMode="auto">
            <a:xfrm>
              <a:off x="346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2404" name="Text Box 194"/>
            <p:cNvSpPr txBox="1">
              <a:spLocks noChangeArrowheads="1"/>
            </p:cNvSpPr>
            <p:nvPr/>
          </p:nvSpPr>
          <p:spPr bwMode="auto">
            <a:xfrm>
              <a:off x="357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05" name="Text Box 195"/>
            <p:cNvSpPr txBox="1">
              <a:spLocks noChangeArrowheads="1"/>
            </p:cNvSpPr>
            <p:nvPr/>
          </p:nvSpPr>
          <p:spPr bwMode="auto">
            <a:xfrm>
              <a:off x="367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406" name="Text Box 196"/>
            <p:cNvSpPr txBox="1">
              <a:spLocks noChangeArrowheads="1"/>
            </p:cNvSpPr>
            <p:nvPr/>
          </p:nvSpPr>
          <p:spPr bwMode="auto">
            <a:xfrm>
              <a:off x="378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07" name="Text Box 197"/>
            <p:cNvSpPr txBox="1">
              <a:spLocks noChangeArrowheads="1"/>
            </p:cNvSpPr>
            <p:nvPr/>
          </p:nvSpPr>
          <p:spPr bwMode="auto">
            <a:xfrm>
              <a:off x="389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08" name="Text Box 198"/>
            <p:cNvSpPr txBox="1">
              <a:spLocks noChangeArrowheads="1"/>
            </p:cNvSpPr>
            <p:nvPr/>
          </p:nvSpPr>
          <p:spPr bwMode="auto">
            <a:xfrm>
              <a:off x="400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409" name="Text Box 199"/>
            <p:cNvSpPr txBox="1">
              <a:spLocks noChangeArrowheads="1"/>
            </p:cNvSpPr>
            <p:nvPr/>
          </p:nvSpPr>
          <p:spPr bwMode="auto">
            <a:xfrm>
              <a:off x="410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10" name="Text Box 200"/>
            <p:cNvSpPr txBox="1">
              <a:spLocks noChangeArrowheads="1"/>
            </p:cNvSpPr>
            <p:nvPr/>
          </p:nvSpPr>
          <p:spPr bwMode="auto">
            <a:xfrm>
              <a:off x="421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11" name="Text Box 201"/>
            <p:cNvSpPr txBox="1">
              <a:spLocks noChangeArrowheads="1"/>
            </p:cNvSpPr>
            <p:nvPr/>
          </p:nvSpPr>
          <p:spPr bwMode="auto">
            <a:xfrm>
              <a:off x="432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X</a:t>
              </a:r>
            </a:p>
          </p:txBody>
        </p:sp>
        <p:sp>
          <p:nvSpPr>
            <p:cNvPr id="62412" name="Text Box 202"/>
            <p:cNvSpPr txBox="1">
              <a:spLocks noChangeArrowheads="1"/>
            </p:cNvSpPr>
            <p:nvPr/>
          </p:nvSpPr>
          <p:spPr bwMode="auto">
            <a:xfrm>
              <a:off x="57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13" name="Text Box 203"/>
            <p:cNvSpPr txBox="1">
              <a:spLocks noChangeArrowheads="1"/>
            </p:cNvSpPr>
            <p:nvPr/>
          </p:nvSpPr>
          <p:spPr bwMode="auto">
            <a:xfrm>
              <a:off x="68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14" name="Text Box 204"/>
            <p:cNvSpPr txBox="1">
              <a:spLocks noChangeArrowheads="1"/>
            </p:cNvSpPr>
            <p:nvPr/>
          </p:nvSpPr>
          <p:spPr bwMode="auto">
            <a:xfrm>
              <a:off x="79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15" name="Text Box 205"/>
            <p:cNvSpPr txBox="1">
              <a:spLocks noChangeArrowheads="1"/>
            </p:cNvSpPr>
            <p:nvPr/>
          </p:nvSpPr>
          <p:spPr bwMode="auto">
            <a:xfrm>
              <a:off x="89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416" name="Text Box 206"/>
            <p:cNvSpPr txBox="1">
              <a:spLocks noChangeArrowheads="1"/>
            </p:cNvSpPr>
            <p:nvPr/>
          </p:nvSpPr>
          <p:spPr bwMode="auto">
            <a:xfrm>
              <a:off x="100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2417" name="Text Box 207"/>
            <p:cNvSpPr txBox="1">
              <a:spLocks noChangeArrowheads="1"/>
            </p:cNvSpPr>
            <p:nvPr/>
          </p:nvSpPr>
          <p:spPr bwMode="auto">
            <a:xfrm>
              <a:off x="111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418" name="Text Box 208"/>
            <p:cNvSpPr txBox="1">
              <a:spLocks noChangeArrowheads="1"/>
            </p:cNvSpPr>
            <p:nvPr/>
          </p:nvSpPr>
          <p:spPr bwMode="auto">
            <a:xfrm>
              <a:off x="121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2419" name="Text Box 209"/>
            <p:cNvSpPr txBox="1">
              <a:spLocks noChangeArrowheads="1"/>
            </p:cNvSpPr>
            <p:nvPr/>
          </p:nvSpPr>
          <p:spPr bwMode="auto">
            <a:xfrm>
              <a:off x="132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2420" name="Text Box 210"/>
            <p:cNvSpPr txBox="1">
              <a:spLocks noChangeArrowheads="1"/>
            </p:cNvSpPr>
            <p:nvPr/>
          </p:nvSpPr>
          <p:spPr bwMode="auto">
            <a:xfrm>
              <a:off x="143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21" name="Text Box 211"/>
            <p:cNvSpPr txBox="1">
              <a:spLocks noChangeArrowheads="1"/>
            </p:cNvSpPr>
            <p:nvPr/>
          </p:nvSpPr>
          <p:spPr bwMode="auto">
            <a:xfrm>
              <a:off x="153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422" name="Text Box 212"/>
            <p:cNvSpPr txBox="1">
              <a:spLocks noChangeArrowheads="1"/>
            </p:cNvSpPr>
            <p:nvPr/>
          </p:nvSpPr>
          <p:spPr bwMode="auto">
            <a:xfrm>
              <a:off x="164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23" name="Text Box 213"/>
            <p:cNvSpPr txBox="1">
              <a:spLocks noChangeArrowheads="1"/>
            </p:cNvSpPr>
            <p:nvPr/>
          </p:nvSpPr>
          <p:spPr bwMode="auto">
            <a:xfrm>
              <a:off x="175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24" name="Text Box 214"/>
            <p:cNvSpPr txBox="1">
              <a:spLocks noChangeArrowheads="1"/>
            </p:cNvSpPr>
            <p:nvPr/>
          </p:nvSpPr>
          <p:spPr bwMode="auto">
            <a:xfrm>
              <a:off x="186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25" name="Text Box 215"/>
            <p:cNvSpPr txBox="1">
              <a:spLocks noChangeArrowheads="1"/>
            </p:cNvSpPr>
            <p:nvPr/>
          </p:nvSpPr>
          <p:spPr bwMode="auto">
            <a:xfrm>
              <a:off x="196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426" name="Text Box 216"/>
            <p:cNvSpPr txBox="1">
              <a:spLocks noChangeArrowheads="1"/>
            </p:cNvSpPr>
            <p:nvPr/>
          </p:nvSpPr>
          <p:spPr bwMode="auto">
            <a:xfrm>
              <a:off x="207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2427" name="Text Box 217"/>
            <p:cNvSpPr txBox="1">
              <a:spLocks noChangeArrowheads="1"/>
            </p:cNvSpPr>
            <p:nvPr/>
          </p:nvSpPr>
          <p:spPr bwMode="auto">
            <a:xfrm>
              <a:off x="218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28" name="Text Box 218"/>
            <p:cNvSpPr txBox="1">
              <a:spLocks noChangeArrowheads="1"/>
            </p:cNvSpPr>
            <p:nvPr/>
          </p:nvSpPr>
          <p:spPr bwMode="auto">
            <a:xfrm>
              <a:off x="228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29" name="Text Box 219"/>
            <p:cNvSpPr txBox="1">
              <a:spLocks noChangeArrowheads="1"/>
            </p:cNvSpPr>
            <p:nvPr/>
          </p:nvSpPr>
          <p:spPr bwMode="auto">
            <a:xfrm>
              <a:off x="239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430" name="Text Box 220"/>
            <p:cNvSpPr txBox="1">
              <a:spLocks noChangeArrowheads="1"/>
            </p:cNvSpPr>
            <p:nvPr/>
          </p:nvSpPr>
          <p:spPr bwMode="auto">
            <a:xfrm>
              <a:off x="250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431" name="Text Box 221"/>
            <p:cNvSpPr txBox="1">
              <a:spLocks noChangeArrowheads="1"/>
            </p:cNvSpPr>
            <p:nvPr/>
          </p:nvSpPr>
          <p:spPr bwMode="auto">
            <a:xfrm>
              <a:off x="260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432" name="Text Box 222"/>
            <p:cNvSpPr txBox="1">
              <a:spLocks noChangeArrowheads="1"/>
            </p:cNvSpPr>
            <p:nvPr/>
          </p:nvSpPr>
          <p:spPr bwMode="auto">
            <a:xfrm>
              <a:off x="271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33" name="Text Box 223"/>
            <p:cNvSpPr txBox="1">
              <a:spLocks noChangeArrowheads="1"/>
            </p:cNvSpPr>
            <p:nvPr/>
          </p:nvSpPr>
          <p:spPr bwMode="auto">
            <a:xfrm>
              <a:off x="282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2434" name="Text Box 224"/>
            <p:cNvSpPr txBox="1">
              <a:spLocks noChangeArrowheads="1"/>
            </p:cNvSpPr>
            <p:nvPr/>
          </p:nvSpPr>
          <p:spPr bwMode="auto">
            <a:xfrm>
              <a:off x="293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35" name="Text Box 225"/>
            <p:cNvSpPr txBox="1">
              <a:spLocks noChangeArrowheads="1"/>
            </p:cNvSpPr>
            <p:nvPr/>
          </p:nvSpPr>
          <p:spPr bwMode="auto">
            <a:xfrm>
              <a:off x="303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436" name="Text Box 226"/>
            <p:cNvSpPr txBox="1">
              <a:spLocks noChangeArrowheads="1"/>
            </p:cNvSpPr>
            <p:nvPr/>
          </p:nvSpPr>
          <p:spPr bwMode="auto">
            <a:xfrm>
              <a:off x="314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2437" name="Text Box 227"/>
            <p:cNvSpPr txBox="1">
              <a:spLocks noChangeArrowheads="1"/>
            </p:cNvSpPr>
            <p:nvPr/>
          </p:nvSpPr>
          <p:spPr bwMode="auto">
            <a:xfrm>
              <a:off x="325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38" name="Text Box 228"/>
            <p:cNvSpPr txBox="1">
              <a:spLocks noChangeArrowheads="1"/>
            </p:cNvSpPr>
            <p:nvPr/>
          </p:nvSpPr>
          <p:spPr bwMode="auto">
            <a:xfrm>
              <a:off x="335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439" name="Text Box 229"/>
            <p:cNvSpPr txBox="1">
              <a:spLocks noChangeArrowheads="1"/>
            </p:cNvSpPr>
            <p:nvPr/>
          </p:nvSpPr>
          <p:spPr bwMode="auto">
            <a:xfrm>
              <a:off x="346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40" name="Text Box 230"/>
            <p:cNvSpPr txBox="1">
              <a:spLocks noChangeArrowheads="1"/>
            </p:cNvSpPr>
            <p:nvPr/>
          </p:nvSpPr>
          <p:spPr bwMode="auto">
            <a:xfrm>
              <a:off x="357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2441" name="Text Box 231"/>
            <p:cNvSpPr txBox="1">
              <a:spLocks noChangeArrowheads="1"/>
            </p:cNvSpPr>
            <p:nvPr/>
          </p:nvSpPr>
          <p:spPr bwMode="auto">
            <a:xfrm>
              <a:off x="367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42" name="Text Box 232"/>
            <p:cNvSpPr txBox="1">
              <a:spLocks noChangeArrowheads="1"/>
            </p:cNvSpPr>
            <p:nvPr/>
          </p:nvSpPr>
          <p:spPr bwMode="auto">
            <a:xfrm>
              <a:off x="378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2443" name="Text Box 233"/>
            <p:cNvSpPr txBox="1">
              <a:spLocks noChangeArrowheads="1"/>
            </p:cNvSpPr>
            <p:nvPr/>
          </p:nvSpPr>
          <p:spPr bwMode="auto">
            <a:xfrm>
              <a:off x="389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44" name="Text Box 234"/>
            <p:cNvSpPr txBox="1">
              <a:spLocks noChangeArrowheads="1"/>
            </p:cNvSpPr>
            <p:nvPr/>
          </p:nvSpPr>
          <p:spPr bwMode="auto">
            <a:xfrm>
              <a:off x="400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45" name="Text Box 235"/>
            <p:cNvSpPr txBox="1">
              <a:spLocks noChangeArrowheads="1"/>
            </p:cNvSpPr>
            <p:nvPr/>
          </p:nvSpPr>
          <p:spPr bwMode="auto">
            <a:xfrm>
              <a:off x="410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46" name="Text Box 236"/>
            <p:cNvSpPr txBox="1">
              <a:spLocks noChangeArrowheads="1"/>
            </p:cNvSpPr>
            <p:nvPr/>
          </p:nvSpPr>
          <p:spPr bwMode="auto">
            <a:xfrm>
              <a:off x="421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47" name="Text Box 237"/>
            <p:cNvSpPr txBox="1">
              <a:spLocks noChangeArrowheads="1"/>
            </p:cNvSpPr>
            <p:nvPr/>
          </p:nvSpPr>
          <p:spPr bwMode="auto">
            <a:xfrm>
              <a:off x="432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62448" name="Text Box 238"/>
            <p:cNvSpPr txBox="1">
              <a:spLocks noChangeArrowheads="1"/>
            </p:cNvSpPr>
            <p:nvPr/>
          </p:nvSpPr>
          <p:spPr bwMode="auto">
            <a:xfrm>
              <a:off x="57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2449" name="Text Box 239"/>
            <p:cNvSpPr txBox="1">
              <a:spLocks noChangeArrowheads="1"/>
            </p:cNvSpPr>
            <p:nvPr/>
          </p:nvSpPr>
          <p:spPr bwMode="auto">
            <a:xfrm>
              <a:off x="68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50" name="Text Box 240"/>
            <p:cNvSpPr txBox="1">
              <a:spLocks noChangeArrowheads="1"/>
            </p:cNvSpPr>
            <p:nvPr/>
          </p:nvSpPr>
          <p:spPr bwMode="auto">
            <a:xfrm>
              <a:off x="79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451" name="Text Box 241"/>
            <p:cNvSpPr txBox="1">
              <a:spLocks noChangeArrowheads="1"/>
            </p:cNvSpPr>
            <p:nvPr/>
          </p:nvSpPr>
          <p:spPr bwMode="auto">
            <a:xfrm>
              <a:off x="89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52" name="Text Box 242"/>
            <p:cNvSpPr txBox="1">
              <a:spLocks noChangeArrowheads="1"/>
            </p:cNvSpPr>
            <p:nvPr/>
          </p:nvSpPr>
          <p:spPr bwMode="auto">
            <a:xfrm>
              <a:off x="100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2453" name="Text Box 243"/>
            <p:cNvSpPr txBox="1">
              <a:spLocks noChangeArrowheads="1"/>
            </p:cNvSpPr>
            <p:nvPr/>
          </p:nvSpPr>
          <p:spPr bwMode="auto">
            <a:xfrm>
              <a:off x="111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54" name="Text Box 244"/>
            <p:cNvSpPr txBox="1">
              <a:spLocks noChangeArrowheads="1"/>
            </p:cNvSpPr>
            <p:nvPr/>
          </p:nvSpPr>
          <p:spPr bwMode="auto">
            <a:xfrm>
              <a:off x="121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455" name="Text Box 245"/>
            <p:cNvSpPr txBox="1">
              <a:spLocks noChangeArrowheads="1"/>
            </p:cNvSpPr>
            <p:nvPr/>
          </p:nvSpPr>
          <p:spPr bwMode="auto">
            <a:xfrm>
              <a:off x="132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56" name="Text Box 246"/>
            <p:cNvSpPr txBox="1">
              <a:spLocks noChangeArrowheads="1"/>
            </p:cNvSpPr>
            <p:nvPr/>
          </p:nvSpPr>
          <p:spPr bwMode="auto">
            <a:xfrm>
              <a:off x="143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457" name="Text Box 247"/>
            <p:cNvSpPr txBox="1">
              <a:spLocks noChangeArrowheads="1"/>
            </p:cNvSpPr>
            <p:nvPr/>
          </p:nvSpPr>
          <p:spPr bwMode="auto">
            <a:xfrm>
              <a:off x="153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58" name="Text Box 248"/>
            <p:cNvSpPr txBox="1">
              <a:spLocks noChangeArrowheads="1"/>
            </p:cNvSpPr>
            <p:nvPr/>
          </p:nvSpPr>
          <p:spPr bwMode="auto">
            <a:xfrm>
              <a:off x="164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459" name="Text Box 249"/>
            <p:cNvSpPr txBox="1">
              <a:spLocks noChangeArrowheads="1"/>
            </p:cNvSpPr>
            <p:nvPr/>
          </p:nvSpPr>
          <p:spPr bwMode="auto">
            <a:xfrm>
              <a:off x="175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60" name="Text Box 250"/>
            <p:cNvSpPr txBox="1">
              <a:spLocks noChangeArrowheads="1"/>
            </p:cNvSpPr>
            <p:nvPr/>
          </p:nvSpPr>
          <p:spPr bwMode="auto">
            <a:xfrm>
              <a:off x="186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461" name="Text Box 251"/>
            <p:cNvSpPr txBox="1">
              <a:spLocks noChangeArrowheads="1"/>
            </p:cNvSpPr>
            <p:nvPr/>
          </p:nvSpPr>
          <p:spPr bwMode="auto">
            <a:xfrm>
              <a:off x="196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62462" name="Text Box 252"/>
            <p:cNvSpPr txBox="1">
              <a:spLocks noChangeArrowheads="1"/>
            </p:cNvSpPr>
            <p:nvPr/>
          </p:nvSpPr>
          <p:spPr bwMode="auto">
            <a:xfrm>
              <a:off x="207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463" name="Text Box 253"/>
            <p:cNvSpPr txBox="1">
              <a:spLocks noChangeArrowheads="1"/>
            </p:cNvSpPr>
            <p:nvPr/>
          </p:nvSpPr>
          <p:spPr bwMode="auto">
            <a:xfrm>
              <a:off x="218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544" name="Text Box 254"/>
            <p:cNvSpPr txBox="1">
              <a:spLocks noChangeArrowheads="1"/>
            </p:cNvSpPr>
            <p:nvPr/>
          </p:nvSpPr>
          <p:spPr bwMode="auto">
            <a:xfrm>
              <a:off x="228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45" name="Text Box 255"/>
            <p:cNvSpPr txBox="1">
              <a:spLocks noChangeArrowheads="1"/>
            </p:cNvSpPr>
            <p:nvPr/>
          </p:nvSpPr>
          <p:spPr bwMode="auto">
            <a:xfrm>
              <a:off x="239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46" name="Text Box 256"/>
            <p:cNvSpPr txBox="1">
              <a:spLocks noChangeArrowheads="1"/>
            </p:cNvSpPr>
            <p:nvPr/>
          </p:nvSpPr>
          <p:spPr bwMode="auto">
            <a:xfrm>
              <a:off x="250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547" name="Text Box 257"/>
            <p:cNvSpPr txBox="1">
              <a:spLocks noChangeArrowheads="1"/>
            </p:cNvSpPr>
            <p:nvPr/>
          </p:nvSpPr>
          <p:spPr bwMode="auto">
            <a:xfrm>
              <a:off x="260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548" name="Text Box 258"/>
            <p:cNvSpPr txBox="1">
              <a:spLocks noChangeArrowheads="1"/>
            </p:cNvSpPr>
            <p:nvPr/>
          </p:nvSpPr>
          <p:spPr bwMode="auto">
            <a:xfrm>
              <a:off x="271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49" name="Text Box 259"/>
            <p:cNvSpPr txBox="1">
              <a:spLocks noChangeArrowheads="1"/>
            </p:cNvSpPr>
            <p:nvPr/>
          </p:nvSpPr>
          <p:spPr bwMode="auto">
            <a:xfrm>
              <a:off x="282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50" name="Text Box 260"/>
            <p:cNvSpPr txBox="1">
              <a:spLocks noChangeArrowheads="1"/>
            </p:cNvSpPr>
            <p:nvPr/>
          </p:nvSpPr>
          <p:spPr bwMode="auto">
            <a:xfrm>
              <a:off x="293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551" name="Text Box 261"/>
            <p:cNvSpPr txBox="1">
              <a:spLocks noChangeArrowheads="1"/>
            </p:cNvSpPr>
            <p:nvPr/>
          </p:nvSpPr>
          <p:spPr bwMode="auto">
            <a:xfrm>
              <a:off x="303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52" name="Text Box 262"/>
            <p:cNvSpPr txBox="1">
              <a:spLocks noChangeArrowheads="1"/>
            </p:cNvSpPr>
            <p:nvPr/>
          </p:nvSpPr>
          <p:spPr bwMode="auto">
            <a:xfrm>
              <a:off x="314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553" name="Text Box 263"/>
            <p:cNvSpPr txBox="1">
              <a:spLocks noChangeArrowheads="1"/>
            </p:cNvSpPr>
            <p:nvPr/>
          </p:nvSpPr>
          <p:spPr bwMode="auto">
            <a:xfrm>
              <a:off x="325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554" name="Text Box 264"/>
            <p:cNvSpPr txBox="1">
              <a:spLocks noChangeArrowheads="1"/>
            </p:cNvSpPr>
            <p:nvPr/>
          </p:nvSpPr>
          <p:spPr bwMode="auto">
            <a:xfrm>
              <a:off x="335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55" name="Text Box 265"/>
            <p:cNvSpPr txBox="1">
              <a:spLocks noChangeArrowheads="1"/>
            </p:cNvSpPr>
            <p:nvPr/>
          </p:nvSpPr>
          <p:spPr bwMode="auto">
            <a:xfrm>
              <a:off x="346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556" name="Text Box 266"/>
            <p:cNvSpPr txBox="1">
              <a:spLocks noChangeArrowheads="1"/>
            </p:cNvSpPr>
            <p:nvPr/>
          </p:nvSpPr>
          <p:spPr bwMode="auto">
            <a:xfrm>
              <a:off x="357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57" name="Text Box 267"/>
            <p:cNvSpPr txBox="1">
              <a:spLocks noChangeArrowheads="1"/>
            </p:cNvSpPr>
            <p:nvPr/>
          </p:nvSpPr>
          <p:spPr bwMode="auto">
            <a:xfrm>
              <a:off x="367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58" name="Text Box 268"/>
            <p:cNvSpPr txBox="1">
              <a:spLocks noChangeArrowheads="1"/>
            </p:cNvSpPr>
            <p:nvPr/>
          </p:nvSpPr>
          <p:spPr bwMode="auto">
            <a:xfrm>
              <a:off x="378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59" name="Text Box 269"/>
            <p:cNvSpPr txBox="1">
              <a:spLocks noChangeArrowheads="1"/>
            </p:cNvSpPr>
            <p:nvPr/>
          </p:nvSpPr>
          <p:spPr bwMode="auto">
            <a:xfrm>
              <a:off x="389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60" name="Text Box 270"/>
            <p:cNvSpPr txBox="1">
              <a:spLocks noChangeArrowheads="1"/>
            </p:cNvSpPr>
            <p:nvPr/>
          </p:nvSpPr>
          <p:spPr bwMode="auto">
            <a:xfrm>
              <a:off x="400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61" name="Text Box 271"/>
            <p:cNvSpPr txBox="1">
              <a:spLocks noChangeArrowheads="1"/>
            </p:cNvSpPr>
            <p:nvPr/>
          </p:nvSpPr>
          <p:spPr bwMode="auto">
            <a:xfrm>
              <a:off x="410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62" name="Text Box 272"/>
            <p:cNvSpPr txBox="1">
              <a:spLocks noChangeArrowheads="1"/>
            </p:cNvSpPr>
            <p:nvPr/>
          </p:nvSpPr>
          <p:spPr bwMode="auto">
            <a:xfrm>
              <a:off x="421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563" name="Text Box 273"/>
            <p:cNvSpPr txBox="1">
              <a:spLocks noChangeArrowheads="1"/>
            </p:cNvSpPr>
            <p:nvPr/>
          </p:nvSpPr>
          <p:spPr bwMode="auto">
            <a:xfrm>
              <a:off x="432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64" name="Text Box 274"/>
            <p:cNvSpPr txBox="1">
              <a:spLocks noChangeArrowheads="1"/>
            </p:cNvSpPr>
            <p:nvPr/>
          </p:nvSpPr>
          <p:spPr bwMode="auto">
            <a:xfrm>
              <a:off x="57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565" name="Text Box 275"/>
            <p:cNvSpPr txBox="1">
              <a:spLocks noChangeArrowheads="1"/>
            </p:cNvSpPr>
            <p:nvPr/>
          </p:nvSpPr>
          <p:spPr bwMode="auto">
            <a:xfrm>
              <a:off x="68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66" name="Text Box 276"/>
            <p:cNvSpPr txBox="1">
              <a:spLocks noChangeArrowheads="1"/>
            </p:cNvSpPr>
            <p:nvPr/>
          </p:nvSpPr>
          <p:spPr bwMode="auto">
            <a:xfrm>
              <a:off x="79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567" name="Text Box 277"/>
            <p:cNvSpPr txBox="1">
              <a:spLocks noChangeArrowheads="1"/>
            </p:cNvSpPr>
            <p:nvPr/>
          </p:nvSpPr>
          <p:spPr bwMode="auto">
            <a:xfrm>
              <a:off x="89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568" name="Text Box 278"/>
            <p:cNvSpPr txBox="1">
              <a:spLocks noChangeArrowheads="1"/>
            </p:cNvSpPr>
            <p:nvPr/>
          </p:nvSpPr>
          <p:spPr bwMode="auto">
            <a:xfrm>
              <a:off x="100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69" name="Text Box 279"/>
            <p:cNvSpPr txBox="1">
              <a:spLocks noChangeArrowheads="1"/>
            </p:cNvSpPr>
            <p:nvPr/>
          </p:nvSpPr>
          <p:spPr bwMode="auto">
            <a:xfrm>
              <a:off x="111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570" name="Text Box 280"/>
            <p:cNvSpPr txBox="1">
              <a:spLocks noChangeArrowheads="1"/>
            </p:cNvSpPr>
            <p:nvPr/>
          </p:nvSpPr>
          <p:spPr bwMode="auto">
            <a:xfrm>
              <a:off x="121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71" name="Text Box 281"/>
            <p:cNvSpPr txBox="1">
              <a:spLocks noChangeArrowheads="1"/>
            </p:cNvSpPr>
            <p:nvPr/>
          </p:nvSpPr>
          <p:spPr bwMode="auto">
            <a:xfrm>
              <a:off x="132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72" name="Text Box 282"/>
            <p:cNvSpPr txBox="1">
              <a:spLocks noChangeArrowheads="1"/>
            </p:cNvSpPr>
            <p:nvPr/>
          </p:nvSpPr>
          <p:spPr bwMode="auto">
            <a:xfrm>
              <a:off x="143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573" name="Text Box 283"/>
            <p:cNvSpPr txBox="1">
              <a:spLocks noChangeArrowheads="1"/>
            </p:cNvSpPr>
            <p:nvPr/>
          </p:nvSpPr>
          <p:spPr bwMode="auto">
            <a:xfrm>
              <a:off x="153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574" name="Text Box 284"/>
            <p:cNvSpPr txBox="1">
              <a:spLocks noChangeArrowheads="1"/>
            </p:cNvSpPr>
            <p:nvPr/>
          </p:nvSpPr>
          <p:spPr bwMode="auto">
            <a:xfrm>
              <a:off x="164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75" name="Text Box 285"/>
            <p:cNvSpPr txBox="1">
              <a:spLocks noChangeArrowheads="1"/>
            </p:cNvSpPr>
            <p:nvPr/>
          </p:nvSpPr>
          <p:spPr bwMode="auto">
            <a:xfrm>
              <a:off x="175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576" name="Text Box 286"/>
            <p:cNvSpPr txBox="1">
              <a:spLocks noChangeArrowheads="1"/>
            </p:cNvSpPr>
            <p:nvPr/>
          </p:nvSpPr>
          <p:spPr bwMode="auto">
            <a:xfrm>
              <a:off x="185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577" name="Text Box 287"/>
            <p:cNvSpPr txBox="1">
              <a:spLocks noChangeArrowheads="1"/>
            </p:cNvSpPr>
            <p:nvPr/>
          </p:nvSpPr>
          <p:spPr bwMode="auto">
            <a:xfrm>
              <a:off x="196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578" name="Text Box 288"/>
            <p:cNvSpPr txBox="1">
              <a:spLocks noChangeArrowheads="1"/>
            </p:cNvSpPr>
            <p:nvPr/>
          </p:nvSpPr>
          <p:spPr bwMode="auto">
            <a:xfrm>
              <a:off x="207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79" name="Text Box 289"/>
            <p:cNvSpPr txBox="1">
              <a:spLocks noChangeArrowheads="1"/>
            </p:cNvSpPr>
            <p:nvPr/>
          </p:nvSpPr>
          <p:spPr bwMode="auto">
            <a:xfrm>
              <a:off x="218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80" name="Text Box 290"/>
            <p:cNvSpPr txBox="1">
              <a:spLocks noChangeArrowheads="1"/>
            </p:cNvSpPr>
            <p:nvPr/>
          </p:nvSpPr>
          <p:spPr bwMode="auto">
            <a:xfrm>
              <a:off x="228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581" name="Text Box 291"/>
            <p:cNvSpPr txBox="1">
              <a:spLocks noChangeArrowheads="1"/>
            </p:cNvSpPr>
            <p:nvPr/>
          </p:nvSpPr>
          <p:spPr bwMode="auto">
            <a:xfrm>
              <a:off x="239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82" name="Text Box 292"/>
            <p:cNvSpPr txBox="1">
              <a:spLocks noChangeArrowheads="1"/>
            </p:cNvSpPr>
            <p:nvPr/>
          </p:nvSpPr>
          <p:spPr bwMode="auto">
            <a:xfrm>
              <a:off x="250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83" name="Text Box 293"/>
            <p:cNvSpPr txBox="1">
              <a:spLocks noChangeArrowheads="1"/>
            </p:cNvSpPr>
            <p:nvPr/>
          </p:nvSpPr>
          <p:spPr bwMode="auto">
            <a:xfrm>
              <a:off x="260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84" name="Text Box 294"/>
            <p:cNvSpPr txBox="1">
              <a:spLocks noChangeArrowheads="1"/>
            </p:cNvSpPr>
            <p:nvPr/>
          </p:nvSpPr>
          <p:spPr bwMode="auto">
            <a:xfrm>
              <a:off x="271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585" name="Text Box 295"/>
            <p:cNvSpPr txBox="1">
              <a:spLocks noChangeArrowheads="1"/>
            </p:cNvSpPr>
            <p:nvPr/>
          </p:nvSpPr>
          <p:spPr bwMode="auto">
            <a:xfrm>
              <a:off x="282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86" name="Text Box 296"/>
            <p:cNvSpPr txBox="1">
              <a:spLocks noChangeArrowheads="1"/>
            </p:cNvSpPr>
            <p:nvPr/>
          </p:nvSpPr>
          <p:spPr bwMode="auto">
            <a:xfrm>
              <a:off x="292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grpSp>
      <p:grpSp>
        <p:nvGrpSpPr>
          <p:cNvPr id="108587" name="Group 43"/>
          <p:cNvGrpSpPr>
            <a:grpSpLocks/>
          </p:cNvGrpSpPr>
          <p:nvPr/>
        </p:nvGrpSpPr>
        <p:grpSpPr bwMode="auto">
          <a:xfrm>
            <a:off x="980486" y="5017035"/>
            <a:ext cx="6803708" cy="1937166"/>
            <a:chOff x="576" y="2192"/>
            <a:chExt cx="3888" cy="1107"/>
          </a:xfrm>
        </p:grpSpPr>
        <p:sp>
          <p:nvSpPr>
            <p:cNvPr id="108588" name="Text Box 21"/>
            <p:cNvSpPr txBox="1">
              <a:spLocks noChangeArrowheads="1"/>
            </p:cNvSpPr>
            <p:nvPr/>
          </p:nvSpPr>
          <p:spPr bwMode="auto">
            <a:xfrm>
              <a:off x="57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589" name="Text Box 58"/>
            <p:cNvSpPr txBox="1">
              <a:spLocks noChangeArrowheads="1"/>
            </p:cNvSpPr>
            <p:nvPr/>
          </p:nvSpPr>
          <p:spPr bwMode="auto">
            <a:xfrm>
              <a:off x="68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590" name="Text Box 59"/>
            <p:cNvSpPr txBox="1">
              <a:spLocks noChangeArrowheads="1"/>
            </p:cNvSpPr>
            <p:nvPr/>
          </p:nvSpPr>
          <p:spPr bwMode="auto">
            <a:xfrm>
              <a:off x="79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591" name="Text Box 60"/>
            <p:cNvSpPr txBox="1">
              <a:spLocks noChangeArrowheads="1"/>
            </p:cNvSpPr>
            <p:nvPr/>
          </p:nvSpPr>
          <p:spPr bwMode="auto">
            <a:xfrm>
              <a:off x="89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592" name="Text Box 61"/>
            <p:cNvSpPr txBox="1">
              <a:spLocks noChangeArrowheads="1"/>
            </p:cNvSpPr>
            <p:nvPr/>
          </p:nvSpPr>
          <p:spPr bwMode="auto">
            <a:xfrm>
              <a:off x="100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593" name="Text Box 62"/>
            <p:cNvSpPr txBox="1">
              <a:spLocks noChangeArrowheads="1"/>
            </p:cNvSpPr>
            <p:nvPr/>
          </p:nvSpPr>
          <p:spPr bwMode="auto">
            <a:xfrm>
              <a:off x="111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594" name="Text Box 63"/>
            <p:cNvSpPr txBox="1">
              <a:spLocks noChangeArrowheads="1"/>
            </p:cNvSpPr>
            <p:nvPr/>
          </p:nvSpPr>
          <p:spPr bwMode="auto">
            <a:xfrm>
              <a:off x="121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595" name="Text Box 64"/>
            <p:cNvSpPr txBox="1">
              <a:spLocks noChangeArrowheads="1"/>
            </p:cNvSpPr>
            <p:nvPr/>
          </p:nvSpPr>
          <p:spPr bwMode="auto">
            <a:xfrm>
              <a:off x="132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596" name="Text Box 65"/>
            <p:cNvSpPr txBox="1">
              <a:spLocks noChangeArrowheads="1"/>
            </p:cNvSpPr>
            <p:nvPr/>
          </p:nvSpPr>
          <p:spPr bwMode="auto">
            <a:xfrm>
              <a:off x="143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97" name="Text Box 66"/>
            <p:cNvSpPr txBox="1">
              <a:spLocks noChangeArrowheads="1"/>
            </p:cNvSpPr>
            <p:nvPr/>
          </p:nvSpPr>
          <p:spPr bwMode="auto">
            <a:xfrm>
              <a:off x="153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98" name="Text Box 67"/>
            <p:cNvSpPr txBox="1">
              <a:spLocks noChangeArrowheads="1"/>
            </p:cNvSpPr>
            <p:nvPr/>
          </p:nvSpPr>
          <p:spPr bwMode="auto">
            <a:xfrm>
              <a:off x="164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599" name="Text Box 68"/>
            <p:cNvSpPr txBox="1">
              <a:spLocks noChangeArrowheads="1"/>
            </p:cNvSpPr>
            <p:nvPr/>
          </p:nvSpPr>
          <p:spPr bwMode="auto">
            <a:xfrm>
              <a:off x="175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00" name="Text Box 69"/>
            <p:cNvSpPr txBox="1">
              <a:spLocks noChangeArrowheads="1"/>
            </p:cNvSpPr>
            <p:nvPr/>
          </p:nvSpPr>
          <p:spPr bwMode="auto">
            <a:xfrm>
              <a:off x="186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01" name="Text Box 70"/>
            <p:cNvSpPr txBox="1">
              <a:spLocks noChangeArrowheads="1"/>
            </p:cNvSpPr>
            <p:nvPr/>
          </p:nvSpPr>
          <p:spPr bwMode="auto">
            <a:xfrm>
              <a:off x="196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02" name="Text Box 71"/>
            <p:cNvSpPr txBox="1">
              <a:spLocks noChangeArrowheads="1"/>
            </p:cNvSpPr>
            <p:nvPr/>
          </p:nvSpPr>
          <p:spPr bwMode="auto">
            <a:xfrm>
              <a:off x="207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03" name="Text Box 72"/>
            <p:cNvSpPr txBox="1">
              <a:spLocks noChangeArrowheads="1"/>
            </p:cNvSpPr>
            <p:nvPr/>
          </p:nvSpPr>
          <p:spPr bwMode="auto">
            <a:xfrm>
              <a:off x="218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604" name="Text Box 73"/>
            <p:cNvSpPr txBox="1">
              <a:spLocks noChangeArrowheads="1"/>
            </p:cNvSpPr>
            <p:nvPr/>
          </p:nvSpPr>
          <p:spPr bwMode="auto">
            <a:xfrm>
              <a:off x="228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605" name="Text Box 74"/>
            <p:cNvSpPr txBox="1">
              <a:spLocks noChangeArrowheads="1"/>
            </p:cNvSpPr>
            <p:nvPr/>
          </p:nvSpPr>
          <p:spPr bwMode="auto">
            <a:xfrm>
              <a:off x="239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06" name="Text Box 75"/>
            <p:cNvSpPr txBox="1">
              <a:spLocks noChangeArrowheads="1"/>
            </p:cNvSpPr>
            <p:nvPr/>
          </p:nvSpPr>
          <p:spPr bwMode="auto">
            <a:xfrm>
              <a:off x="250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07" name="Text Box 76"/>
            <p:cNvSpPr txBox="1">
              <a:spLocks noChangeArrowheads="1"/>
            </p:cNvSpPr>
            <p:nvPr/>
          </p:nvSpPr>
          <p:spPr bwMode="auto">
            <a:xfrm>
              <a:off x="260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608" name="Text Box 77"/>
            <p:cNvSpPr txBox="1">
              <a:spLocks noChangeArrowheads="1"/>
            </p:cNvSpPr>
            <p:nvPr/>
          </p:nvSpPr>
          <p:spPr bwMode="auto">
            <a:xfrm>
              <a:off x="271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K</a:t>
              </a:r>
            </a:p>
          </p:txBody>
        </p:sp>
        <p:sp>
          <p:nvSpPr>
            <p:cNvPr id="108609" name="Text Box 78"/>
            <p:cNvSpPr txBox="1">
              <a:spLocks noChangeArrowheads="1"/>
            </p:cNvSpPr>
            <p:nvPr/>
          </p:nvSpPr>
          <p:spPr bwMode="auto">
            <a:xfrm>
              <a:off x="282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10" name="Text Box 79"/>
            <p:cNvSpPr txBox="1">
              <a:spLocks noChangeArrowheads="1"/>
            </p:cNvSpPr>
            <p:nvPr/>
          </p:nvSpPr>
          <p:spPr bwMode="auto">
            <a:xfrm>
              <a:off x="293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11" name="Text Box 80"/>
            <p:cNvSpPr txBox="1">
              <a:spLocks noChangeArrowheads="1"/>
            </p:cNvSpPr>
            <p:nvPr/>
          </p:nvSpPr>
          <p:spPr bwMode="auto">
            <a:xfrm>
              <a:off x="303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612" name="Text Box 81"/>
            <p:cNvSpPr txBox="1">
              <a:spLocks noChangeArrowheads="1"/>
            </p:cNvSpPr>
            <p:nvPr/>
          </p:nvSpPr>
          <p:spPr bwMode="auto">
            <a:xfrm>
              <a:off x="314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13" name="Text Box 82"/>
            <p:cNvSpPr txBox="1">
              <a:spLocks noChangeArrowheads="1"/>
            </p:cNvSpPr>
            <p:nvPr/>
          </p:nvSpPr>
          <p:spPr bwMode="auto">
            <a:xfrm>
              <a:off x="325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14" name="Text Box 83"/>
            <p:cNvSpPr txBox="1">
              <a:spLocks noChangeArrowheads="1"/>
            </p:cNvSpPr>
            <p:nvPr/>
          </p:nvSpPr>
          <p:spPr bwMode="auto">
            <a:xfrm>
              <a:off x="335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15" name="Text Box 84"/>
            <p:cNvSpPr txBox="1">
              <a:spLocks noChangeArrowheads="1"/>
            </p:cNvSpPr>
            <p:nvPr/>
          </p:nvSpPr>
          <p:spPr bwMode="auto">
            <a:xfrm>
              <a:off x="346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616" name="Text Box 85"/>
            <p:cNvSpPr txBox="1">
              <a:spLocks noChangeArrowheads="1"/>
            </p:cNvSpPr>
            <p:nvPr/>
          </p:nvSpPr>
          <p:spPr bwMode="auto">
            <a:xfrm>
              <a:off x="357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617" name="Text Box 86"/>
            <p:cNvSpPr txBox="1">
              <a:spLocks noChangeArrowheads="1"/>
            </p:cNvSpPr>
            <p:nvPr/>
          </p:nvSpPr>
          <p:spPr bwMode="auto">
            <a:xfrm>
              <a:off x="367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18" name="Text Box 87"/>
            <p:cNvSpPr txBox="1">
              <a:spLocks noChangeArrowheads="1"/>
            </p:cNvSpPr>
            <p:nvPr/>
          </p:nvSpPr>
          <p:spPr bwMode="auto">
            <a:xfrm>
              <a:off x="378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19" name="Text Box 88"/>
            <p:cNvSpPr txBox="1">
              <a:spLocks noChangeArrowheads="1"/>
            </p:cNvSpPr>
            <p:nvPr/>
          </p:nvSpPr>
          <p:spPr bwMode="auto">
            <a:xfrm>
              <a:off x="389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20" name="Text Box 89"/>
            <p:cNvSpPr txBox="1">
              <a:spLocks noChangeArrowheads="1"/>
            </p:cNvSpPr>
            <p:nvPr/>
          </p:nvSpPr>
          <p:spPr bwMode="auto">
            <a:xfrm>
              <a:off x="400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21" name="Text Box 90"/>
            <p:cNvSpPr txBox="1">
              <a:spLocks noChangeArrowheads="1"/>
            </p:cNvSpPr>
            <p:nvPr/>
          </p:nvSpPr>
          <p:spPr bwMode="auto">
            <a:xfrm>
              <a:off x="410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622" name="Text Box 91"/>
            <p:cNvSpPr txBox="1">
              <a:spLocks noChangeArrowheads="1"/>
            </p:cNvSpPr>
            <p:nvPr/>
          </p:nvSpPr>
          <p:spPr bwMode="auto">
            <a:xfrm>
              <a:off x="421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23" name="Text Box 92"/>
            <p:cNvSpPr txBox="1">
              <a:spLocks noChangeArrowheads="1"/>
            </p:cNvSpPr>
            <p:nvPr/>
          </p:nvSpPr>
          <p:spPr bwMode="auto">
            <a:xfrm>
              <a:off x="432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X</a:t>
              </a:r>
            </a:p>
          </p:txBody>
        </p:sp>
        <p:sp>
          <p:nvSpPr>
            <p:cNvPr id="108624" name="Text Box 130"/>
            <p:cNvSpPr txBox="1">
              <a:spLocks noChangeArrowheads="1"/>
            </p:cNvSpPr>
            <p:nvPr/>
          </p:nvSpPr>
          <p:spPr bwMode="auto">
            <a:xfrm>
              <a:off x="57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625" name="Text Box 131"/>
            <p:cNvSpPr txBox="1">
              <a:spLocks noChangeArrowheads="1"/>
            </p:cNvSpPr>
            <p:nvPr/>
          </p:nvSpPr>
          <p:spPr bwMode="auto">
            <a:xfrm>
              <a:off x="68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626" name="Text Box 132"/>
            <p:cNvSpPr txBox="1">
              <a:spLocks noChangeArrowheads="1"/>
            </p:cNvSpPr>
            <p:nvPr/>
          </p:nvSpPr>
          <p:spPr bwMode="auto">
            <a:xfrm>
              <a:off x="79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27" name="Text Box 133"/>
            <p:cNvSpPr txBox="1">
              <a:spLocks noChangeArrowheads="1"/>
            </p:cNvSpPr>
            <p:nvPr/>
          </p:nvSpPr>
          <p:spPr bwMode="auto">
            <a:xfrm>
              <a:off x="89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28" name="Text Box 134"/>
            <p:cNvSpPr txBox="1">
              <a:spLocks noChangeArrowheads="1"/>
            </p:cNvSpPr>
            <p:nvPr/>
          </p:nvSpPr>
          <p:spPr bwMode="auto">
            <a:xfrm>
              <a:off x="100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29" name="Text Box 135"/>
            <p:cNvSpPr txBox="1">
              <a:spLocks noChangeArrowheads="1"/>
            </p:cNvSpPr>
            <p:nvPr/>
          </p:nvSpPr>
          <p:spPr bwMode="auto">
            <a:xfrm>
              <a:off x="111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630" name="Text Box 136"/>
            <p:cNvSpPr txBox="1">
              <a:spLocks noChangeArrowheads="1"/>
            </p:cNvSpPr>
            <p:nvPr/>
          </p:nvSpPr>
          <p:spPr bwMode="auto">
            <a:xfrm>
              <a:off x="121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31" name="Text Box 137"/>
            <p:cNvSpPr txBox="1">
              <a:spLocks noChangeArrowheads="1"/>
            </p:cNvSpPr>
            <p:nvPr/>
          </p:nvSpPr>
          <p:spPr bwMode="auto">
            <a:xfrm>
              <a:off x="132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632" name="Text Box 138"/>
            <p:cNvSpPr txBox="1">
              <a:spLocks noChangeArrowheads="1"/>
            </p:cNvSpPr>
            <p:nvPr/>
          </p:nvSpPr>
          <p:spPr bwMode="auto">
            <a:xfrm>
              <a:off x="143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633" name="Text Box 139"/>
            <p:cNvSpPr txBox="1">
              <a:spLocks noChangeArrowheads="1"/>
            </p:cNvSpPr>
            <p:nvPr/>
          </p:nvSpPr>
          <p:spPr bwMode="auto">
            <a:xfrm>
              <a:off x="153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34" name="Text Box 140"/>
            <p:cNvSpPr txBox="1">
              <a:spLocks noChangeArrowheads="1"/>
            </p:cNvSpPr>
            <p:nvPr/>
          </p:nvSpPr>
          <p:spPr bwMode="auto">
            <a:xfrm>
              <a:off x="164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35" name="Text Box 141"/>
            <p:cNvSpPr txBox="1">
              <a:spLocks noChangeArrowheads="1"/>
            </p:cNvSpPr>
            <p:nvPr/>
          </p:nvSpPr>
          <p:spPr bwMode="auto">
            <a:xfrm>
              <a:off x="175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36" name="Text Box 142"/>
            <p:cNvSpPr txBox="1">
              <a:spLocks noChangeArrowheads="1"/>
            </p:cNvSpPr>
            <p:nvPr/>
          </p:nvSpPr>
          <p:spPr bwMode="auto">
            <a:xfrm>
              <a:off x="186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637" name="Text Box 143"/>
            <p:cNvSpPr txBox="1">
              <a:spLocks noChangeArrowheads="1"/>
            </p:cNvSpPr>
            <p:nvPr/>
          </p:nvSpPr>
          <p:spPr bwMode="auto">
            <a:xfrm>
              <a:off x="196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38" name="Text Box 144"/>
            <p:cNvSpPr txBox="1">
              <a:spLocks noChangeArrowheads="1"/>
            </p:cNvSpPr>
            <p:nvPr/>
          </p:nvSpPr>
          <p:spPr bwMode="auto">
            <a:xfrm>
              <a:off x="207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39" name="Text Box 145"/>
            <p:cNvSpPr txBox="1">
              <a:spLocks noChangeArrowheads="1"/>
            </p:cNvSpPr>
            <p:nvPr/>
          </p:nvSpPr>
          <p:spPr bwMode="auto">
            <a:xfrm>
              <a:off x="218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640" name="Text Box 146"/>
            <p:cNvSpPr txBox="1">
              <a:spLocks noChangeArrowheads="1"/>
            </p:cNvSpPr>
            <p:nvPr/>
          </p:nvSpPr>
          <p:spPr bwMode="auto">
            <a:xfrm>
              <a:off x="228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41" name="Text Box 147"/>
            <p:cNvSpPr txBox="1">
              <a:spLocks noChangeArrowheads="1"/>
            </p:cNvSpPr>
            <p:nvPr/>
          </p:nvSpPr>
          <p:spPr bwMode="auto">
            <a:xfrm>
              <a:off x="239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642" name="Text Box 148"/>
            <p:cNvSpPr txBox="1">
              <a:spLocks noChangeArrowheads="1"/>
            </p:cNvSpPr>
            <p:nvPr/>
          </p:nvSpPr>
          <p:spPr bwMode="auto">
            <a:xfrm>
              <a:off x="250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43" name="Text Box 149"/>
            <p:cNvSpPr txBox="1">
              <a:spLocks noChangeArrowheads="1"/>
            </p:cNvSpPr>
            <p:nvPr/>
          </p:nvSpPr>
          <p:spPr bwMode="auto">
            <a:xfrm>
              <a:off x="260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44" name="Text Box 150"/>
            <p:cNvSpPr txBox="1">
              <a:spLocks noChangeArrowheads="1"/>
            </p:cNvSpPr>
            <p:nvPr/>
          </p:nvSpPr>
          <p:spPr bwMode="auto">
            <a:xfrm>
              <a:off x="271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45" name="Text Box 151"/>
            <p:cNvSpPr txBox="1">
              <a:spLocks noChangeArrowheads="1"/>
            </p:cNvSpPr>
            <p:nvPr/>
          </p:nvSpPr>
          <p:spPr bwMode="auto">
            <a:xfrm>
              <a:off x="282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46" name="Text Box 152"/>
            <p:cNvSpPr txBox="1">
              <a:spLocks noChangeArrowheads="1"/>
            </p:cNvSpPr>
            <p:nvPr/>
          </p:nvSpPr>
          <p:spPr bwMode="auto">
            <a:xfrm>
              <a:off x="293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647" name="Text Box 153"/>
            <p:cNvSpPr txBox="1">
              <a:spLocks noChangeArrowheads="1"/>
            </p:cNvSpPr>
            <p:nvPr/>
          </p:nvSpPr>
          <p:spPr bwMode="auto">
            <a:xfrm>
              <a:off x="303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48" name="Text Box 154"/>
            <p:cNvSpPr txBox="1">
              <a:spLocks noChangeArrowheads="1"/>
            </p:cNvSpPr>
            <p:nvPr/>
          </p:nvSpPr>
          <p:spPr bwMode="auto">
            <a:xfrm>
              <a:off x="314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649" name="Text Box 155"/>
            <p:cNvSpPr txBox="1">
              <a:spLocks noChangeArrowheads="1"/>
            </p:cNvSpPr>
            <p:nvPr/>
          </p:nvSpPr>
          <p:spPr bwMode="auto">
            <a:xfrm>
              <a:off x="325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50" name="Text Box 156"/>
            <p:cNvSpPr txBox="1">
              <a:spLocks noChangeArrowheads="1"/>
            </p:cNvSpPr>
            <p:nvPr/>
          </p:nvSpPr>
          <p:spPr bwMode="auto">
            <a:xfrm>
              <a:off x="335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51" name="Text Box 157"/>
            <p:cNvSpPr txBox="1">
              <a:spLocks noChangeArrowheads="1"/>
            </p:cNvSpPr>
            <p:nvPr/>
          </p:nvSpPr>
          <p:spPr bwMode="auto">
            <a:xfrm>
              <a:off x="346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652" name="Text Box 158"/>
            <p:cNvSpPr txBox="1">
              <a:spLocks noChangeArrowheads="1"/>
            </p:cNvSpPr>
            <p:nvPr/>
          </p:nvSpPr>
          <p:spPr bwMode="auto">
            <a:xfrm>
              <a:off x="357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53" name="Text Box 159"/>
            <p:cNvSpPr txBox="1">
              <a:spLocks noChangeArrowheads="1"/>
            </p:cNvSpPr>
            <p:nvPr/>
          </p:nvSpPr>
          <p:spPr bwMode="auto">
            <a:xfrm>
              <a:off x="367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54" name="Text Box 160"/>
            <p:cNvSpPr txBox="1">
              <a:spLocks noChangeArrowheads="1"/>
            </p:cNvSpPr>
            <p:nvPr/>
          </p:nvSpPr>
          <p:spPr bwMode="auto">
            <a:xfrm>
              <a:off x="378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55" name="Text Box 161"/>
            <p:cNvSpPr txBox="1">
              <a:spLocks noChangeArrowheads="1"/>
            </p:cNvSpPr>
            <p:nvPr/>
          </p:nvSpPr>
          <p:spPr bwMode="auto">
            <a:xfrm>
              <a:off x="389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56" name="Text Box 162"/>
            <p:cNvSpPr txBox="1">
              <a:spLocks noChangeArrowheads="1"/>
            </p:cNvSpPr>
            <p:nvPr/>
          </p:nvSpPr>
          <p:spPr bwMode="auto">
            <a:xfrm>
              <a:off x="400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57" name="Text Box 163"/>
            <p:cNvSpPr txBox="1">
              <a:spLocks noChangeArrowheads="1"/>
            </p:cNvSpPr>
            <p:nvPr/>
          </p:nvSpPr>
          <p:spPr bwMode="auto">
            <a:xfrm>
              <a:off x="410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658" name="Text Box 164"/>
            <p:cNvSpPr txBox="1">
              <a:spLocks noChangeArrowheads="1"/>
            </p:cNvSpPr>
            <p:nvPr/>
          </p:nvSpPr>
          <p:spPr bwMode="auto">
            <a:xfrm>
              <a:off x="421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659" name="Text Box 165"/>
            <p:cNvSpPr txBox="1">
              <a:spLocks noChangeArrowheads="1"/>
            </p:cNvSpPr>
            <p:nvPr/>
          </p:nvSpPr>
          <p:spPr bwMode="auto">
            <a:xfrm>
              <a:off x="432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60" name="Text Box 166"/>
            <p:cNvSpPr txBox="1">
              <a:spLocks noChangeArrowheads="1"/>
            </p:cNvSpPr>
            <p:nvPr/>
          </p:nvSpPr>
          <p:spPr bwMode="auto">
            <a:xfrm>
              <a:off x="57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61" name="Text Box 167"/>
            <p:cNvSpPr txBox="1">
              <a:spLocks noChangeArrowheads="1"/>
            </p:cNvSpPr>
            <p:nvPr/>
          </p:nvSpPr>
          <p:spPr bwMode="auto">
            <a:xfrm>
              <a:off x="68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62" name="Text Box 168"/>
            <p:cNvSpPr txBox="1">
              <a:spLocks noChangeArrowheads="1"/>
            </p:cNvSpPr>
            <p:nvPr/>
          </p:nvSpPr>
          <p:spPr bwMode="auto">
            <a:xfrm>
              <a:off x="79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63" name="Text Box 169"/>
            <p:cNvSpPr txBox="1">
              <a:spLocks noChangeArrowheads="1"/>
            </p:cNvSpPr>
            <p:nvPr/>
          </p:nvSpPr>
          <p:spPr bwMode="auto">
            <a:xfrm>
              <a:off x="89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64" name="Text Box 170"/>
            <p:cNvSpPr txBox="1">
              <a:spLocks noChangeArrowheads="1"/>
            </p:cNvSpPr>
            <p:nvPr/>
          </p:nvSpPr>
          <p:spPr bwMode="auto">
            <a:xfrm>
              <a:off x="100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65" name="Text Box 171"/>
            <p:cNvSpPr txBox="1">
              <a:spLocks noChangeArrowheads="1"/>
            </p:cNvSpPr>
            <p:nvPr/>
          </p:nvSpPr>
          <p:spPr bwMode="auto">
            <a:xfrm>
              <a:off x="111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666" name="Text Box 172"/>
            <p:cNvSpPr txBox="1">
              <a:spLocks noChangeArrowheads="1"/>
            </p:cNvSpPr>
            <p:nvPr/>
          </p:nvSpPr>
          <p:spPr bwMode="auto">
            <a:xfrm>
              <a:off x="121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67" name="Text Box 173"/>
            <p:cNvSpPr txBox="1">
              <a:spLocks noChangeArrowheads="1"/>
            </p:cNvSpPr>
            <p:nvPr/>
          </p:nvSpPr>
          <p:spPr bwMode="auto">
            <a:xfrm>
              <a:off x="132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68" name="Text Box 174"/>
            <p:cNvSpPr txBox="1">
              <a:spLocks noChangeArrowheads="1"/>
            </p:cNvSpPr>
            <p:nvPr/>
          </p:nvSpPr>
          <p:spPr bwMode="auto">
            <a:xfrm>
              <a:off x="143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69" name="Text Box 175"/>
            <p:cNvSpPr txBox="1">
              <a:spLocks noChangeArrowheads="1"/>
            </p:cNvSpPr>
            <p:nvPr/>
          </p:nvSpPr>
          <p:spPr bwMode="auto">
            <a:xfrm>
              <a:off x="153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70" name="Text Box 176"/>
            <p:cNvSpPr txBox="1">
              <a:spLocks noChangeArrowheads="1"/>
            </p:cNvSpPr>
            <p:nvPr/>
          </p:nvSpPr>
          <p:spPr bwMode="auto">
            <a:xfrm>
              <a:off x="164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671" name="Text Box 177"/>
            <p:cNvSpPr txBox="1">
              <a:spLocks noChangeArrowheads="1"/>
            </p:cNvSpPr>
            <p:nvPr/>
          </p:nvSpPr>
          <p:spPr bwMode="auto">
            <a:xfrm>
              <a:off x="175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72" name="Text Box 178"/>
            <p:cNvSpPr txBox="1">
              <a:spLocks noChangeArrowheads="1"/>
            </p:cNvSpPr>
            <p:nvPr/>
          </p:nvSpPr>
          <p:spPr bwMode="auto">
            <a:xfrm>
              <a:off x="186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73" name="Text Box 179"/>
            <p:cNvSpPr txBox="1">
              <a:spLocks noChangeArrowheads="1"/>
            </p:cNvSpPr>
            <p:nvPr/>
          </p:nvSpPr>
          <p:spPr bwMode="auto">
            <a:xfrm>
              <a:off x="196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674" name="Text Box 180"/>
            <p:cNvSpPr txBox="1">
              <a:spLocks noChangeArrowheads="1"/>
            </p:cNvSpPr>
            <p:nvPr/>
          </p:nvSpPr>
          <p:spPr bwMode="auto">
            <a:xfrm>
              <a:off x="207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75" name="Text Box 181"/>
            <p:cNvSpPr txBox="1">
              <a:spLocks noChangeArrowheads="1"/>
            </p:cNvSpPr>
            <p:nvPr/>
          </p:nvSpPr>
          <p:spPr bwMode="auto">
            <a:xfrm>
              <a:off x="218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676" name="Text Box 182"/>
            <p:cNvSpPr txBox="1">
              <a:spLocks noChangeArrowheads="1"/>
            </p:cNvSpPr>
            <p:nvPr/>
          </p:nvSpPr>
          <p:spPr bwMode="auto">
            <a:xfrm>
              <a:off x="228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677" name="Text Box 183"/>
            <p:cNvSpPr txBox="1">
              <a:spLocks noChangeArrowheads="1"/>
            </p:cNvSpPr>
            <p:nvPr/>
          </p:nvSpPr>
          <p:spPr bwMode="auto">
            <a:xfrm>
              <a:off x="239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78" name="Text Box 184"/>
            <p:cNvSpPr txBox="1">
              <a:spLocks noChangeArrowheads="1"/>
            </p:cNvSpPr>
            <p:nvPr/>
          </p:nvSpPr>
          <p:spPr bwMode="auto">
            <a:xfrm>
              <a:off x="250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79" name="Text Box 185"/>
            <p:cNvSpPr txBox="1">
              <a:spLocks noChangeArrowheads="1"/>
            </p:cNvSpPr>
            <p:nvPr/>
          </p:nvSpPr>
          <p:spPr bwMode="auto">
            <a:xfrm>
              <a:off x="260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680" name="Text Box 186"/>
            <p:cNvSpPr txBox="1">
              <a:spLocks noChangeArrowheads="1"/>
            </p:cNvSpPr>
            <p:nvPr/>
          </p:nvSpPr>
          <p:spPr bwMode="auto">
            <a:xfrm>
              <a:off x="271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81" name="Text Box 187"/>
            <p:cNvSpPr txBox="1">
              <a:spLocks noChangeArrowheads="1"/>
            </p:cNvSpPr>
            <p:nvPr/>
          </p:nvSpPr>
          <p:spPr bwMode="auto">
            <a:xfrm>
              <a:off x="282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82" name="Text Box 188"/>
            <p:cNvSpPr txBox="1">
              <a:spLocks noChangeArrowheads="1"/>
            </p:cNvSpPr>
            <p:nvPr/>
          </p:nvSpPr>
          <p:spPr bwMode="auto">
            <a:xfrm>
              <a:off x="293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83" name="Text Box 189"/>
            <p:cNvSpPr txBox="1">
              <a:spLocks noChangeArrowheads="1"/>
            </p:cNvSpPr>
            <p:nvPr/>
          </p:nvSpPr>
          <p:spPr bwMode="auto">
            <a:xfrm>
              <a:off x="303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684" name="Text Box 190"/>
            <p:cNvSpPr txBox="1">
              <a:spLocks noChangeArrowheads="1"/>
            </p:cNvSpPr>
            <p:nvPr/>
          </p:nvSpPr>
          <p:spPr bwMode="auto">
            <a:xfrm>
              <a:off x="314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685" name="Text Box 191"/>
            <p:cNvSpPr txBox="1">
              <a:spLocks noChangeArrowheads="1"/>
            </p:cNvSpPr>
            <p:nvPr/>
          </p:nvSpPr>
          <p:spPr bwMode="auto">
            <a:xfrm>
              <a:off x="325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686" name="Text Box 192"/>
            <p:cNvSpPr txBox="1">
              <a:spLocks noChangeArrowheads="1"/>
            </p:cNvSpPr>
            <p:nvPr/>
          </p:nvSpPr>
          <p:spPr bwMode="auto">
            <a:xfrm>
              <a:off x="335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87" name="Text Box 193"/>
            <p:cNvSpPr txBox="1">
              <a:spLocks noChangeArrowheads="1"/>
            </p:cNvSpPr>
            <p:nvPr/>
          </p:nvSpPr>
          <p:spPr bwMode="auto">
            <a:xfrm>
              <a:off x="346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688" name="Text Box 194"/>
            <p:cNvSpPr txBox="1">
              <a:spLocks noChangeArrowheads="1"/>
            </p:cNvSpPr>
            <p:nvPr/>
          </p:nvSpPr>
          <p:spPr bwMode="auto">
            <a:xfrm>
              <a:off x="357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89" name="Text Box 195"/>
            <p:cNvSpPr txBox="1">
              <a:spLocks noChangeArrowheads="1"/>
            </p:cNvSpPr>
            <p:nvPr/>
          </p:nvSpPr>
          <p:spPr bwMode="auto">
            <a:xfrm>
              <a:off x="367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690" name="Text Box 196"/>
            <p:cNvSpPr txBox="1">
              <a:spLocks noChangeArrowheads="1"/>
            </p:cNvSpPr>
            <p:nvPr/>
          </p:nvSpPr>
          <p:spPr bwMode="auto">
            <a:xfrm>
              <a:off x="378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91" name="Text Box 197"/>
            <p:cNvSpPr txBox="1">
              <a:spLocks noChangeArrowheads="1"/>
            </p:cNvSpPr>
            <p:nvPr/>
          </p:nvSpPr>
          <p:spPr bwMode="auto">
            <a:xfrm>
              <a:off x="389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92" name="Text Box 198"/>
            <p:cNvSpPr txBox="1">
              <a:spLocks noChangeArrowheads="1"/>
            </p:cNvSpPr>
            <p:nvPr/>
          </p:nvSpPr>
          <p:spPr bwMode="auto">
            <a:xfrm>
              <a:off x="400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93" name="Text Box 199"/>
            <p:cNvSpPr txBox="1">
              <a:spLocks noChangeArrowheads="1"/>
            </p:cNvSpPr>
            <p:nvPr/>
          </p:nvSpPr>
          <p:spPr bwMode="auto">
            <a:xfrm>
              <a:off x="410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94" name="Text Box 200"/>
            <p:cNvSpPr txBox="1">
              <a:spLocks noChangeArrowheads="1"/>
            </p:cNvSpPr>
            <p:nvPr/>
          </p:nvSpPr>
          <p:spPr bwMode="auto">
            <a:xfrm>
              <a:off x="421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95" name="Text Box 201"/>
            <p:cNvSpPr txBox="1">
              <a:spLocks noChangeArrowheads="1"/>
            </p:cNvSpPr>
            <p:nvPr/>
          </p:nvSpPr>
          <p:spPr bwMode="auto">
            <a:xfrm>
              <a:off x="432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X</a:t>
              </a:r>
            </a:p>
          </p:txBody>
        </p:sp>
        <p:sp>
          <p:nvSpPr>
            <p:cNvPr id="108696" name="Text Box 202"/>
            <p:cNvSpPr txBox="1">
              <a:spLocks noChangeArrowheads="1"/>
            </p:cNvSpPr>
            <p:nvPr/>
          </p:nvSpPr>
          <p:spPr bwMode="auto">
            <a:xfrm>
              <a:off x="57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97" name="Text Box 203"/>
            <p:cNvSpPr txBox="1">
              <a:spLocks noChangeArrowheads="1"/>
            </p:cNvSpPr>
            <p:nvPr/>
          </p:nvSpPr>
          <p:spPr bwMode="auto">
            <a:xfrm>
              <a:off x="68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98" name="Text Box 204"/>
            <p:cNvSpPr txBox="1">
              <a:spLocks noChangeArrowheads="1"/>
            </p:cNvSpPr>
            <p:nvPr/>
          </p:nvSpPr>
          <p:spPr bwMode="auto">
            <a:xfrm>
              <a:off x="79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99" name="Text Box 205"/>
            <p:cNvSpPr txBox="1">
              <a:spLocks noChangeArrowheads="1"/>
            </p:cNvSpPr>
            <p:nvPr/>
          </p:nvSpPr>
          <p:spPr bwMode="auto">
            <a:xfrm>
              <a:off x="89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00" name="Text Box 206"/>
            <p:cNvSpPr txBox="1">
              <a:spLocks noChangeArrowheads="1"/>
            </p:cNvSpPr>
            <p:nvPr/>
          </p:nvSpPr>
          <p:spPr bwMode="auto">
            <a:xfrm>
              <a:off x="100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701" name="Text Box 207"/>
            <p:cNvSpPr txBox="1">
              <a:spLocks noChangeArrowheads="1"/>
            </p:cNvSpPr>
            <p:nvPr/>
          </p:nvSpPr>
          <p:spPr bwMode="auto">
            <a:xfrm>
              <a:off x="111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702" name="Text Box 208"/>
            <p:cNvSpPr txBox="1">
              <a:spLocks noChangeArrowheads="1"/>
            </p:cNvSpPr>
            <p:nvPr/>
          </p:nvSpPr>
          <p:spPr bwMode="auto">
            <a:xfrm>
              <a:off x="121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703" name="Text Box 209"/>
            <p:cNvSpPr txBox="1">
              <a:spLocks noChangeArrowheads="1"/>
            </p:cNvSpPr>
            <p:nvPr/>
          </p:nvSpPr>
          <p:spPr bwMode="auto">
            <a:xfrm>
              <a:off x="132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704" name="Text Box 210"/>
            <p:cNvSpPr txBox="1">
              <a:spLocks noChangeArrowheads="1"/>
            </p:cNvSpPr>
            <p:nvPr/>
          </p:nvSpPr>
          <p:spPr bwMode="auto">
            <a:xfrm>
              <a:off x="143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05" name="Text Box 211"/>
            <p:cNvSpPr txBox="1">
              <a:spLocks noChangeArrowheads="1"/>
            </p:cNvSpPr>
            <p:nvPr/>
          </p:nvSpPr>
          <p:spPr bwMode="auto">
            <a:xfrm>
              <a:off x="153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706" name="Text Box 212"/>
            <p:cNvSpPr txBox="1">
              <a:spLocks noChangeArrowheads="1"/>
            </p:cNvSpPr>
            <p:nvPr/>
          </p:nvSpPr>
          <p:spPr bwMode="auto">
            <a:xfrm>
              <a:off x="164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07" name="Text Box 213"/>
            <p:cNvSpPr txBox="1">
              <a:spLocks noChangeArrowheads="1"/>
            </p:cNvSpPr>
            <p:nvPr/>
          </p:nvSpPr>
          <p:spPr bwMode="auto">
            <a:xfrm>
              <a:off x="175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08" name="Text Box 214"/>
            <p:cNvSpPr txBox="1">
              <a:spLocks noChangeArrowheads="1"/>
            </p:cNvSpPr>
            <p:nvPr/>
          </p:nvSpPr>
          <p:spPr bwMode="auto">
            <a:xfrm>
              <a:off x="186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09" name="Text Box 215"/>
            <p:cNvSpPr txBox="1">
              <a:spLocks noChangeArrowheads="1"/>
            </p:cNvSpPr>
            <p:nvPr/>
          </p:nvSpPr>
          <p:spPr bwMode="auto">
            <a:xfrm>
              <a:off x="196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710" name="Text Box 216"/>
            <p:cNvSpPr txBox="1">
              <a:spLocks noChangeArrowheads="1"/>
            </p:cNvSpPr>
            <p:nvPr/>
          </p:nvSpPr>
          <p:spPr bwMode="auto">
            <a:xfrm>
              <a:off x="207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711" name="Text Box 217"/>
            <p:cNvSpPr txBox="1">
              <a:spLocks noChangeArrowheads="1"/>
            </p:cNvSpPr>
            <p:nvPr/>
          </p:nvSpPr>
          <p:spPr bwMode="auto">
            <a:xfrm>
              <a:off x="218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12" name="Text Box 218"/>
            <p:cNvSpPr txBox="1">
              <a:spLocks noChangeArrowheads="1"/>
            </p:cNvSpPr>
            <p:nvPr/>
          </p:nvSpPr>
          <p:spPr bwMode="auto">
            <a:xfrm>
              <a:off x="228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13" name="Text Box 219"/>
            <p:cNvSpPr txBox="1">
              <a:spLocks noChangeArrowheads="1"/>
            </p:cNvSpPr>
            <p:nvPr/>
          </p:nvSpPr>
          <p:spPr bwMode="auto">
            <a:xfrm>
              <a:off x="239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14" name="Text Box 220"/>
            <p:cNvSpPr txBox="1">
              <a:spLocks noChangeArrowheads="1"/>
            </p:cNvSpPr>
            <p:nvPr/>
          </p:nvSpPr>
          <p:spPr bwMode="auto">
            <a:xfrm>
              <a:off x="250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715" name="Text Box 221"/>
            <p:cNvSpPr txBox="1">
              <a:spLocks noChangeArrowheads="1"/>
            </p:cNvSpPr>
            <p:nvPr/>
          </p:nvSpPr>
          <p:spPr bwMode="auto">
            <a:xfrm>
              <a:off x="260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716" name="Text Box 222"/>
            <p:cNvSpPr txBox="1">
              <a:spLocks noChangeArrowheads="1"/>
            </p:cNvSpPr>
            <p:nvPr/>
          </p:nvSpPr>
          <p:spPr bwMode="auto">
            <a:xfrm>
              <a:off x="271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17" name="Text Box 223"/>
            <p:cNvSpPr txBox="1">
              <a:spLocks noChangeArrowheads="1"/>
            </p:cNvSpPr>
            <p:nvPr/>
          </p:nvSpPr>
          <p:spPr bwMode="auto">
            <a:xfrm>
              <a:off x="282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718" name="Text Box 224"/>
            <p:cNvSpPr txBox="1">
              <a:spLocks noChangeArrowheads="1"/>
            </p:cNvSpPr>
            <p:nvPr/>
          </p:nvSpPr>
          <p:spPr bwMode="auto">
            <a:xfrm>
              <a:off x="293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19" name="Text Box 225"/>
            <p:cNvSpPr txBox="1">
              <a:spLocks noChangeArrowheads="1"/>
            </p:cNvSpPr>
            <p:nvPr/>
          </p:nvSpPr>
          <p:spPr bwMode="auto">
            <a:xfrm>
              <a:off x="303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720" name="Text Box 226"/>
            <p:cNvSpPr txBox="1">
              <a:spLocks noChangeArrowheads="1"/>
            </p:cNvSpPr>
            <p:nvPr/>
          </p:nvSpPr>
          <p:spPr bwMode="auto">
            <a:xfrm>
              <a:off x="314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721" name="Text Box 227"/>
            <p:cNvSpPr txBox="1">
              <a:spLocks noChangeArrowheads="1"/>
            </p:cNvSpPr>
            <p:nvPr/>
          </p:nvSpPr>
          <p:spPr bwMode="auto">
            <a:xfrm>
              <a:off x="325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22" name="Text Box 228"/>
            <p:cNvSpPr txBox="1">
              <a:spLocks noChangeArrowheads="1"/>
            </p:cNvSpPr>
            <p:nvPr/>
          </p:nvSpPr>
          <p:spPr bwMode="auto">
            <a:xfrm>
              <a:off x="335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23" name="Text Box 229"/>
            <p:cNvSpPr txBox="1">
              <a:spLocks noChangeArrowheads="1"/>
            </p:cNvSpPr>
            <p:nvPr/>
          </p:nvSpPr>
          <p:spPr bwMode="auto">
            <a:xfrm>
              <a:off x="346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24" name="Text Box 230"/>
            <p:cNvSpPr txBox="1">
              <a:spLocks noChangeArrowheads="1"/>
            </p:cNvSpPr>
            <p:nvPr/>
          </p:nvSpPr>
          <p:spPr bwMode="auto">
            <a:xfrm>
              <a:off x="357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725" name="Text Box 231"/>
            <p:cNvSpPr txBox="1">
              <a:spLocks noChangeArrowheads="1"/>
            </p:cNvSpPr>
            <p:nvPr/>
          </p:nvSpPr>
          <p:spPr bwMode="auto">
            <a:xfrm>
              <a:off x="367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26" name="Text Box 232"/>
            <p:cNvSpPr txBox="1">
              <a:spLocks noChangeArrowheads="1"/>
            </p:cNvSpPr>
            <p:nvPr/>
          </p:nvSpPr>
          <p:spPr bwMode="auto">
            <a:xfrm>
              <a:off x="378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727" name="Text Box 233"/>
            <p:cNvSpPr txBox="1">
              <a:spLocks noChangeArrowheads="1"/>
            </p:cNvSpPr>
            <p:nvPr/>
          </p:nvSpPr>
          <p:spPr bwMode="auto">
            <a:xfrm>
              <a:off x="389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28" name="Text Box 234"/>
            <p:cNvSpPr txBox="1">
              <a:spLocks noChangeArrowheads="1"/>
            </p:cNvSpPr>
            <p:nvPr/>
          </p:nvSpPr>
          <p:spPr bwMode="auto">
            <a:xfrm>
              <a:off x="400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29" name="Text Box 235"/>
            <p:cNvSpPr txBox="1">
              <a:spLocks noChangeArrowheads="1"/>
            </p:cNvSpPr>
            <p:nvPr/>
          </p:nvSpPr>
          <p:spPr bwMode="auto">
            <a:xfrm>
              <a:off x="410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30" name="Text Box 236"/>
            <p:cNvSpPr txBox="1">
              <a:spLocks noChangeArrowheads="1"/>
            </p:cNvSpPr>
            <p:nvPr/>
          </p:nvSpPr>
          <p:spPr bwMode="auto">
            <a:xfrm>
              <a:off x="421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31" name="Text Box 237"/>
            <p:cNvSpPr txBox="1">
              <a:spLocks noChangeArrowheads="1"/>
            </p:cNvSpPr>
            <p:nvPr/>
          </p:nvSpPr>
          <p:spPr bwMode="auto">
            <a:xfrm>
              <a:off x="432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732" name="Text Box 238"/>
            <p:cNvSpPr txBox="1">
              <a:spLocks noChangeArrowheads="1"/>
            </p:cNvSpPr>
            <p:nvPr/>
          </p:nvSpPr>
          <p:spPr bwMode="auto">
            <a:xfrm>
              <a:off x="57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733" name="Text Box 239"/>
            <p:cNvSpPr txBox="1">
              <a:spLocks noChangeArrowheads="1"/>
            </p:cNvSpPr>
            <p:nvPr/>
          </p:nvSpPr>
          <p:spPr bwMode="auto">
            <a:xfrm>
              <a:off x="68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34" name="Text Box 240"/>
            <p:cNvSpPr txBox="1">
              <a:spLocks noChangeArrowheads="1"/>
            </p:cNvSpPr>
            <p:nvPr/>
          </p:nvSpPr>
          <p:spPr bwMode="auto">
            <a:xfrm>
              <a:off x="79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35" name="Text Box 241"/>
            <p:cNvSpPr txBox="1">
              <a:spLocks noChangeArrowheads="1"/>
            </p:cNvSpPr>
            <p:nvPr/>
          </p:nvSpPr>
          <p:spPr bwMode="auto">
            <a:xfrm>
              <a:off x="89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36" name="Text Box 242"/>
            <p:cNvSpPr txBox="1">
              <a:spLocks noChangeArrowheads="1"/>
            </p:cNvSpPr>
            <p:nvPr/>
          </p:nvSpPr>
          <p:spPr bwMode="auto">
            <a:xfrm>
              <a:off x="100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737" name="Text Box 243"/>
            <p:cNvSpPr txBox="1">
              <a:spLocks noChangeArrowheads="1"/>
            </p:cNvSpPr>
            <p:nvPr/>
          </p:nvSpPr>
          <p:spPr bwMode="auto">
            <a:xfrm>
              <a:off x="111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38" name="Text Box 244"/>
            <p:cNvSpPr txBox="1">
              <a:spLocks noChangeArrowheads="1"/>
            </p:cNvSpPr>
            <p:nvPr/>
          </p:nvSpPr>
          <p:spPr bwMode="auto">
            <a:xfrm>
              <a:off x="121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739" name="Text Box 245"/>
            <p:cNvSpPr txBox="1">
              <a:spLocks noChangeArrowheads="1"/>
            </p:cNvSpPr>
            <p:nvPr/>
          </p:nvSpPr>
          <p:spPr bwMode="auto">
            <a:xfrm>
              <a:off x="132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40" name="Text Box 246"/>
            <p:cNvSpPr txBox="1">
              <a:spLocks noChangeArrowheads="1"/>
            </p:cNvSpPr>
            <p:nvPr/>
          </p:nvSpPr>
          <p:spPr bwMode="auto">
            <a:xfrm>
              <a:off x="143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41" name="Text Box 247"/>
            <p:cNvSpPr txBox="1">
              <a:spLocks noChangeArrowheads="1"/>
            </p:cNvSpPr>
            <p:nvPr/>
          </p:nvSpPr>
          <p:spPr bwMode="auto">
            <a:xfrm>
              <a:off x="153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42" name="Text Box 248"/>
            <p:cNvSpPr txBox="1">
              <a:spLocks noChangeArrowheads="1"/>
            </p:cNvSpPr>
            <p:nvPr/>
          </p:nvSpPr>
          <p:spPr bwMode="auto">
            <a:xfrm>
              <a:off x="164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43" name="Text Box 249"/>
            <p:cNvSpPr txBox="1">
              <a:spLocks noChangeArrowheads="1"/>
            </p:cNvSpPr>
            <p:nvPr/>
          </p:nvSpPr>
          <p:spPr bwMode="auto">
            <a:xfrm>
              <a:off x="175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44" name="Text Box 250"/>
            <p:cNvSpPr txBox="1">
              <a:spLocks noChangeArrowheads="1"/>
            </p:cNvSpPr>
            <p:nvPr/>
          </p:nvSpPr>
          <p:spPr bwMode="auto">
            <a:xfrm>
              <a:off x="186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745" name="Text Box 251"/>
            <p:cNvSpPr txBox="1">
              <a:spLocks noChangeArrowheads="1"/>
            </p:cNvSpPr>
            <p:nvPr/>
          </p:nvSpPr>
          <p:spPr bwMode="auto">
            <a:xfrm>
              <a:off x="196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746" name="Text Box 252"/>
            <p:cNvSpPr txBox="1">
              <a:spLocks noChangeArrowheads="1"/>
            </p:cNvSpPr>
            <p:nvPr/>
          </p:nvSpPr>
          <p:spPr bwMode="auto">
            <a:xfrm>
              <a:off x="207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747" name="Text Box 253"/>
            <p:cNvSpPr txBox="1">
              <a:spLocks noChangeArrowheads="1"/>
            </p:cNvSpPr>
            <p:nvPr/>
          </p:nvSpPr>
          <p:spPr bwMode="auto">
            <a:xfrm>
              <a:off x="218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748" name="Text Box 254"/>
            <p:cNvSpPr txBox="1">
              <a:spLocks noChangeArrowheads="1"/>
            </p:cNvSpPr>
            <p:nvPr/>
          </p:nvSpPr>
          <p:spPr bwMode="auto">
            <a:xfrm>
              <a:off x="228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49" name="Text Box 255"/>
            <p:cNvSpPr txBox="1">
              <a:spLocks noChangeArrowheads="1"/>
            </p:cNvSpPr>
            <p:nvPr/>
          </p:nvSpPr>
          <p:spPr bwMode="auto">
            <a:xfrm>
              <a:off x="239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50" name="Text Box 256"/>
            <p:cNvSpPr txBox="1">
              <a:spLocks noChangeArrowheads="1"/>
            </p:cNvSpPr>
            <p:nvPr/>
          </p:nvSpPr>
          <p:spPr bwMode="auto">
            <a:xfrm>
              <a:off x="250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751" name="Text Box 257"/>
            <p:cNvSpPr txBox="1">
              <a:spLocks noChangeArrowheads="1"/>
            </p:cNvSpPr>
            <p:nvPr/>
          </p:nvSpPr>
          <p:spPr bwMode="auto">
            <a:xfrm>
              <a:off x="260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752" name="Text Box 258"/>
            <p:cNvSpPr txBox="1">
              <a:spLocks noChangeArrowheads="1"/>
            </p:cNvSpPr>
            <p:nvPr/>
          </p:nvSpPr>
          <p:spPr bwMode="auto">
            <a:xfrm>
              <a:off x="271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53" name="Text Box 259"/>
            <p:cNvSpPr txBox="1">
              <a:spLocks noChangeArrowheads="1"/>
            </p:cNvSpPr>
            <p:nvPr/>
          </p:nvSpPr>
          <p:spPr bwMode="auto">
            <a:xfrm>
              <a:off x="282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54" name="Text Box 260"/>
            <p:cNvSpPr txBox="1">
              <a:spLocks noChangeArrowheads="1"/>
            </p:cNvSpPr>
            <p:nvPr/>
          </p:nvSpPr>
          <p:spPr bwMode="auto">
            <a:xfrm>
              <a:off x="293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755" name="Text Box 261"/>
            <p:cNvSpPr txBox="1">
              <a:spLocks noChangeArrowheads="1"/>
            </p:cNvSpPr>
            <p:nvPr/>
          </p:nvSpPr>
          <p:spPr bwMode="auto">
            <a:xfrm>
              <a:off x="303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56" name="Text Box 262"/>
            <p:cNvSpPr txBox="1">
              <a:spLocks noChangeArrowheads="1"/>
            </p:cNvSpPr>
            <p:nvPr/>
          </p:nvSpPr>
          <p:spPr bwMode="auto">
            <a:xfrm>
              <a:off x="314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757" name="Text Box 263"/>
            <p:cNvSpPr txBox="1">
              <a:spLocks noChangeArrowheads="1"/>
            </p:cNvSpPr>
            <p:nvPr/>
          </p:nvSpPr>
          <p:spPr bwMode="auto">
            <a:xfrm>
              <a:off x="325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758" name="Text Box 264"/>
            <p:cNvSpPr txBox="1">
              <a:spLocks noChangeArrowheads="1"/>
            </p:cNvSpPr>
            <p:nvPr/>
          </p:nvSpPr>
          <p:spPr bwMode="auto">
            <a:xfrm>
              <a:off x="335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59" name="Text Box 265"/>
            <p:cNvSpPr txBox="1">
              <a:spLocks noChangeArrowheads="1"/>
            </p:cNvSpPr>
            <p:nvPr/>
          </p:nvSpPr>
          <p:spPr bwMode="auto">
            <a:xfrm>
              <a:off x="346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60" name="Text Box 266"/>
            <p:cNvSpPr txBox="1">
              <a:spLocks noChangeArrowheads="1"/>
            </p:cNvSpPr>
            <p:nvPr/>
          </p:nvSpPr>
          <p:spPr bwMode="auto">
            <a:xfrm>
              <a:off x="357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61" name="Text Box 267"/>
            <p:cNvSpPr txBox="1">
              <a:spLocks noChangeArrowheads="1"/>
            </p:cNvSpPr>
            <p:nvPr/>
          </p:nvSpPr>
          <p:spPr bwMode="auto">
            <a:xfrm>
              <a:off x="367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62" name="Text Box 268"/>
            <p:cNvSpPr txBox="1">
              <a:spLocks noChangeArrowheads="1"/>
            </p:cNvSpPr>
            <p:nvPr/>
          </p:nvSpPr>
          <p:spPr bwMode="auto">
            <a:xfrm>
              <a:off x="378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63" name="Text Box 269"/>
            <p:cNvSpPr txBox="1">
              <a:spLocks noChangeArrowheads="1"/>
            </p:cNvSpPr>
            <p:nvPr/>
          </p:nvSpPr>
          <p:spPr bwMode="auto">
            <a:xfrm>
              <a:off x="389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64" name="Text Box 270"/>
            <p:cNvSpPr txBox="1">
              <a:spLocks noChangeArrowheads="1"/>
            </p:cNvSpPr>
            <p:nvPr/>
          </p:nvSpPr>
          <p:spPr bwMode="auto">
            <a:xfrm>
              <a:off x="400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65" name="Text Box 271"/>
            <p:cNvSpPr txBox="1">
              <a:spLocks noChangeArrowheads="1"/>
            </p:cNvSpPr>
            <p:nvPr/>
          </p:nvSpPr>
          <p:spPr bwMode="auto">
            <a:xfrm>
              <a:off x="410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66" name="Text Box 272"/>
            <p:cNvSpPr txBox="1">
              <a:spLocks noChangeArrowheads="1"/>
            </p:cNvSpPr>
            <p:nvPr/>
          </p:nvSpPr>
          <p:spPr bwMode="auto">
            <a:xfrm>
              <a:off x="421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67" name="Text Box 273"/>
            <p:cNvSpPr txBox="1">
              <a:spLocks noChangeArrowheads="1"/>
            </p:cNvSpPr>
            <p:nvPr/>
          </p:nvSpPr>
          <p:spPr bwMode="auto">
            <a:xfrm>
              <a:off x="432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68" name="Text Box 274"/>
            <p:cNvSpPr txBox="1">
              <a:spLocks noChangeArrowheads="1"/>
            </p:cNvSpPr>
            <p:nvPr/>
          </p:nvSpPr>
          <p:spPr bwMode="auto">
            <a:xfrm>
              <a:off x="57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769" name="Text Box 275"/>
            <p:cNvSpPr txBox="1">
              <a:spLocks noChangeArrowheads="1"/>
            </p:cNvSpPr>
            <p:nvPr/>
          </p:nvSpPr>
          <p:spPr bwMode="auto">
            <a:xfrm>
              <a:off x="68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70" name="Text Box 276"/>
            <p:cNvSpPr txBox="1">
              <a:spLocks noChangeArrowheads="1"/>
            </p:cNvSpPr>
            <p:nvPr/>
          </p:nvSpPr>
          <p:spPr bwMode="auto">
            <a:xfrm>
              <a:off x="79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771" name="Text Box 277"/>
            <p:cNvSpPr txBox="1">
              <a:spLocks noChangeArrowheads="1"/>
            </p:cNvSpPr>
            <p:nvPr/>
          </p:nvSpPr>
          <p:spPr bwMode="auto">
            <a:xfrm>
              <a:off x="89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72" name="Text Box 278"/>
            <p:cNvSpPr txBox="1">
              <a:spLocks noChangeArrowheads="1"/>
            </p:cNvSpPr>
            <p:nvPr/>
          </p:nvSpPr>
          <p:spPr bwMode="auto">
            <a:xfrm>
              <a:off x="100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73" name="Text Box 279"/>
            <p:cNvSpPr txBox="1">
              <a:spLocks noChangeArrowheads="1"/>
            </p:cNvSpPr>
            <p:nvPr/>
          </p:nvSpPr>
          <p:spPr bwMode="auto">
            <a:xfrm>
              <a:off x="111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74" name="Text Box 280"/>
            <p:cNvSpPr txBox="1">
              <a:spLocks noChangeArrowheads="1"/>
            </p:cNvSpPr>
            <p:nvPr/>
          </p:nvSpPr>
          <p:spPr bwMode="auto">
            <a:xfrm>
              <a:off x="121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75" name="Text Box 281"/>
            <p:cNvSpPr txBox="1">
              <a:spLocks noChangeArrowheads="1"/>
            </p:cNvSpPr>
            <p:nvPr/>
          </p:nvSpPr>
          <p:spPr bwMode="auto">
            <a:xfrm>
              <a:off x="132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76" name="Text Box 282"/>
            <p:cNvSpPr txBox="1">
              <a:spLocks noChangeArrowheads="1"/>
            </p:cNvSpPr>
            <p:nvPr/>
          </p:nvSpPr>
          <p:spPr bwMode="auto">
            <a:xfrm>
              <a:off x="143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77" name="Text Box 283"/>
            <p:cNvSpPr txBox="1">
              <a:spLocks noChangeArrowheads="1"/>
            </p:cNvSpPr>
            <p:nvPr/>
          </p:nvSpPr>
          <p:spPr bwMode="auto">
            <a:xfrm>
              <a:off x="153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778" name="Text Box 284"/>
            <p:cNvSpPr txBox="1">
              <a:spLocks noChangeArrowheads="1"/>
            </p:cNvSpPr>
            <p:nvPr/>
          </p:nvSpPr>
          <p:spPr bwMode="auto">
            <a:xfrm>
              <a:off x="164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79" name="Text Box 285"/>
            <p:cNvSpPr txBox="1">
              <a:spLocks noChangeArrowheads="1"/>
            </p:cNvSpPr>
            <p:nvPr/>
          </p:nvSpPr>
          <p:spPr bwMode="auto">
            <a:xfrm>
              <a:off x="175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780" name="Text Box 286"/>
            <p:cNvSpPr txBox="1">
              <a:spLocks noChangeArrowheads="1"/>
            </p:cNvSpPr>
            <p:nvPr/>
          </p:nvSpPr>
          <p:spPr bwMode="auto">
            <a:xfrm>
              <a:off x="185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781" name="Text Box 287"/>
            <p:cNvSpPr txBox="1">
              <a:spLocks noChangeArrowheads="1"/>
            </p:cNvSpPr>
            <p:nvPr/>
          </p:nvSpPr>
          <p:spPr bwMode="auto">
            <a:xfrm>
              <a:off x="196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782" name="Text Box 288"/>
            <p:cNvSpPr txBox="1">
              <a:spLocks noChangeArrowheads="1"/>
            </p:cNvSpPr>
            <p:nvPr/>
          </p:nvSpPr>
          <p:spPr bwMode="auto">
            <a:xfrm>
              <a:off x="207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83" name="Text Box 289"/>
            <p:cNvSpPr txBox="1">
              <a:spLocks noChangeArrowheads="1"/>
            </p:cNvSpPr>
            <p:nvPr/>
          </p:nvSpPr>
          <p:spPr bwMode="auto">
            <a:xfrm>
              <a:off x="218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84" name="Text Box 290"/>
            <p:cNvSpPr txBox="1">
              <a:spLocks noChangeArrowheads="1"/>
            </p:cNvSpPr>
            <p:nvPr/>
          </p:nvSpPr>
          <p:spPr bwMode="auto">
            <a:xfrm>
              <a:off x="228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785" name="Text Box 291"/>
            <p:cNvSpPr txBox="1">
              <a:spLocks noChangeArrowheads="1"/>
            </p:cNvSpPr>
            <p:nvPr/>
          </p:nvSpPr>
          <p:spPr bwMode="auto">
            <a:xfrm>
              <a:off x="239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86" name="Text Box 292"/>
            <p:cNvSpPr txBox="1">
              <a:spLocks noChangeArrowheads="1"/>
            </p:cNvSpPr>
            <p:nvPr/>
          </p:nvSpPr>
          <p:spPr bwMode="auto">
            <a:xfrm>
              <a:off x="250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87" name="Text Box 293"/>
            <p:cNvSpPr txBox="1">
              <a:spLocks noChangeArrowheads="1"/>
            </p:cNvSpPr>
            <p:nvPr/>
          </p:nvSpPr>
          <p:spPr bwMode="auto">
            <a:xfrm>
              <a:off x="260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88" name="Text Box 294"/>
            <p:cNvSpPr txBox="1">
              <a:spLocks noChangeArrowheads="1"/>
            </p:cNvSpPr>
            <p:nvPr/>
          </p:nvSpPr>
          <p:spPr bwMode="auto">
            <a:xfrm>
              <a:off x="271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789" name="Text Box 295"/>
            <p:cNvSpPr txBox="1">
              <a:spLocks noChangeArrowheads="1"/>
            </p:cNvSpPr>
            <p:nvPr/>
          </p:nvSpPr>
          <p:spPr bwMode="auto">
            <a:xfrm>
              <a:off x="282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90" name="Text Box 296"/>
            <p:cNvSpPr txBox="1">
              <a:spLocks noChangeArrowheads="1"/>
            </p:cNvSpPr>
            <p:nvPr/>
          </p:nvSpPr>
          <p:spPr bwMode="auto">
            <a:xfrm>
              <a:off x="292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grpSp>
      <p:grpSp>
        <p:nvGrpSpPr>
          <p:cNvPr id="108791" name="Group 247"/>
          <p:cNvGrpSpPr>
            <a:grpSpLocks/>
          </p:cNvGrpSpPr>
          <p:nvPr/>
        </p:nvGrpSpPr>
        <p:grpSpPr bwMode="auto">
          <a:xfrm>
            <a:off x="980486" y="5017035"/>
            <a:ext cx="6803708" cy="1937166"/>
            <a:chOff x="576" y="2192"/>
            <a:chExt cx="3888" cy="1107"/>
          </a:xfrm>
        </p:grpSpPr>
        <p:sp>
          <p:nvSpPr>
            <p:cNvPr id="108792" name="Text Box 21"/>
            <p:cNvSpPr txBox="1">
              <a:spLocks noChangeArrowheads="1"/>
            </p:cNvSpPr>
            <p:nvPr/>
          </p:nvSpPr>
          <p:spPr bwMode="auto">
            <a:xfrm>
              <a:off x="57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793" name="Text Box 58"/>
            <p:cNvSpPr txBox="1">
              <a:spLocks noChangeArrowheads="1"/>
            </p:cNvSpPr>
            <p:nvPr/>
          </p:nvSpPr>
          <p:spPr bwMode="auto">
            <a:xfrm>
              <a:off x="68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794" name="Text Box 59"/>
            <p:cNvSpPr txBox="1">
              <a:spLocks noChangeArrowheads="1"/>
            </p:cNvSpPr>
            <p:nvPr/>
          </p:nvSpPr>
          <p:spPr bwMode="auto">
            <a:xfrm>
              <a:off x="79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795" name="Text Box 60"/>
            <p:cNvSpPr txBox="1">
              <a:spLocks noChangeArrowheads="1"/>
            </p:cNvSpPr>
            <p:nvPr/>
          </p:nvSpPr>
          <p:spPr bwMode="auto">
            <a:xfrm>
              <a:off x="89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796" name="Text Box 61"/>
            <p:cNvSpPr txBox="1">
              <a:spLocks noChangeArrowheads="1"/>
            </p:cNvSpPr>
            <p:nvPr/>
          </p:nvSpPr>
          <p:spPr bwMode="auto">
            <a:xfrm>
              <a:off x="100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797" name="Text Box 62"/>
            <p:cNvSpPr txBox="1">
              <a:spLocks noChangeArrowheads="1"/>
            </p:cNvSpPr>
            <p:nvPr/>
          </p:nvSpPr>
          <p:spPr bwMode="auto">
            <a:xfrm>
              <a:off x="111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798" name="Text Box 63"/>
            <p:cNvSpPr txBox="1">
              <a:spLocks noChangeArrowheads="1"/>
            </p:cNvSpPr>
            <p:nvPr/>
          </p:nvSpPr>
          <p:spPr bwMode="auto">
            <a:xfrm>
              <a:off x="121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799" name="Text Box 64"/>
            <p:cNvSpPr txBox="1">
              <a:spLocks noChangeArrowheads="1"/>
            </p:cNvSpPr>
            <p:nvPr/>
          </p:nvSpPr>
          <p:spPr bwMode="auto">
            <a:xfrm>
              <a:off x="132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800" name="Text Box 65"/>
            <p:cNvSpPr txBox="1">
              <a:spLocks noChangeArrowheads="1"/>
            </p:cNvSpPr>
            <p:nvPr/>
          </p:nvSpPr>
          <p:spPr bwMode="auto">
            <a:xfrm>
              <a:off x="143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01" name="Text Box 66"/>
            <p:cNvSpPr txBox="1">
              <a:spLocks noChangeArrowheads="1"/>
            </p:cNvSpPr>
            <p:nvPr/>
          </p:nvSpPr>
          <p:spPr bwMode="auto">
            <a:xfrm>
              <a:off x="153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02" name="Text Box 67"/>
            <p:cNvSpPr txBox="1">
              <a:spLocks noChangeArrowheads="1"/>
            </p:cNvSpPr>
            <p:nvPr/>
          </p:nvSpPr>
          <p:spPr bwMode="auto">
            <a:xfrm>
              <a:off x="164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803" name="Text Box 68"/>
            <p:cNvSpPr txBox="1">
              <a:spLocks noChangeArrowheads="1"/>
            </p:cNvSpPr>
            <p:nvPr/>
          </p:nvSpPr>
          <p:spPr bwMode="auto">
            <a:xfrm>
              <a:off x="175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04" name="Text Box 69"/>
            <p:cNvSpPr txBox="1">
              <a:spLocks noChangeArrowheads="1"/>
            </p:cNvSpPr>
            <p:nvPr/>
          </p:nvSpPr>
          <p:spPr bwMode="auto">
            <a:xfrm>
              <a:off x="186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05" name="Text Box 70"/>
            <p:cNvSpPr txBox="1">
              <a:spLocks noChangeArrowheads="1"/>
            </p:cNvSpPr>
            <p:nvPr/>
          </p:nvSpPr>
          <p:spPr bwMode="auto">
            <a:xfrm>
              <a:off x="196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06" name="Text Box 71"/>
            <p:cNvSpPr txBox="1">
              <a:spLocks noChangeArrowheads="1"/>
            </p:cNvSpPr>
            <p:nvPr/>
          </p:nvSpPr>
          <p:spPr bwMode="auto">
            <a:xfrm>
              <a:off x="207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07" name="Text Box 72"/>
            <p:cNvSpPr txBox="1">
              <a:spLocks noChangeArrowheads="1"/>
            </p:cNvSpPr>
            <p:nvPr/>
          </p:nvSpPr>
          <p:spPr bwMode="auto">
            <a:xfrm>
              <a:off x="218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808" name="Text Box 73"/>
            <p:cNvSpPr txBox="1">
              <a:spLocks noChangeArrowheads="1"/>
            </p:cNvSpPr>
            <p:nvPr/>
          </p:nvSpPr>
          <p:spPr bwMode="auto">
            <a:xfrm>
              <a:off x="228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809" name="Text Box 74"/>
            <p:cNvSpPr txBox="1">
              <a:spLocks noChangeArrowheads="1"/>
            </p:cNvSpPr>
            <p:nvPr/>
          </p:nvSpPr>
          <p:spPr bwMode="auto">
            <a:xfrm>
              <a:off x="239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10" name="Text Box 75"/>
            <p:cNvSpPr txBox="1">
              <a:spLocks noChangeArrowheads="1"/>
            </p:cNvSpPr>
            <p:nvPr/>
          </p:nvSpPr>
          <p:spPr bwMode="auto">
            <a:xfrm>
              <a:off x="250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11" name="Text Box 76"/>
            <p:cNvSpPr txBox="1">
              <a:spLocks noChangeArrowheads="1"/>
            </p:cNvSpPr>
            <p:nvPr/>
          </p:nvSpPr>
          <p:spPr bwMode="auto">
            <a:xfrm>
              <a:off x="260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812" name="Text Box 77"/>
            <p:cNvSpPr txBox="1">
              <a:spLocks noChangeArrowheads="1"/>
            </p:cNvSpPr>
            <p:nvPr/>
          </p:nvSpPr>
          <p:spPr bwMode="auto">
            <a:xfrm>
              <a:off x="271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K</a:t>
              </a:r>
            </a:p>
          </p:txBody>
        </p:sp>
        <p:sp>
          <p:nvSpPr>
            <p:cNvPr id="108813" name="Text Box 78"/>
            <p:cNvSpPr txBox="1">
              <a:spLocks noChangeArrowheads="1"/>
            </p:cNvSpPr>
            <p:nvPr/>
          </p:nvSpPr>
          <p:spPr bwMode="auto">
            <a:xfrm>
              <a:off x="282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14" name="Text Box 79"/>
            <p:cNvSpPr txBox="1">
              <a:spLocks noChangeArrowheads="1"/>
            </p:cNvSpPr>
            <p:nvPr/>
          </p:nvSpPr>
          <p:spPr bwMode="auto">
            <a:xfrm>
              <a:off x="293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15" name="Text Box 80"/>
            <p:cNvSpPr txBox="1">
              <a:spLocks noChangeArrowheads="1"/>
            </p:cNvSpPr>
            <p:nvPr/>
          </p:nvSpPr>
          <p:spPr bwMode="auto">
            <a:xfrm>
              <a:off x="303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816" name="Text Box 81"/>
            <p:cNvSpPr txBox="1">
              <a:spLocks noChangeArrowheads="1"/>
            </p:cNvSpPr>
            <p:nvPr/>
          </p:nvSpPr>
          <p:spPr bwMode="auto">
            <a:xfrm>
              <a:off x="314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17" name="Text Box 82"/>
            <p:cNvSpPr txBox="1">
              <a:spLocks noChangeArrowheads="1"/>
            </p:cNvSpPr>
            <p:nvPr/>
          </p:nvSpPr>
          <p:spPr bwMode="auto">
            <a:xfrm>
              <a:off x="325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18" name="Text Box 83"/>
            <p:cNvSpPr txBox="1">
              <a:spLocks noChangeArrowheads="1"/>
            </p:cNvSpPr>
            <p:nvPr/>
          </p:nvSpPr>
          <p:spPr bwMode="auto">
            <a:xfrm>
              <a:off x="335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19" name="Text Box 84"/>
            <p:cNvSpPr txBox="1">
              <a:spLocks noChangeArrowheads="1"/>
            </p:cNvSpPr>
            <p:nvPr/>
          </p:nvSpPr>
          <p:spPr bwMode="auto">
            <a:xfrm>
              <a:off x="346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820" name="Text Box 85"/>
            <p:cNvSpPr txBox="1">
              <a:spLocks noChangeArrowheads="1"/>
            </p:cNvSpPr>
            <p:nvPr/>
          </p:nvSpPr>
          <p:spPr bwMode="auto">
            <a:xfrm>
              <a:off x="357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821" name="Text Box 86"/>
            <p:cNvSpPr txBox="1">
              <a:spLocks noChangeArrowheads="1"/>
            </p:cNvSpPr>
            <p:nvPr/>
          </p:nvSpPr>
          <p:spPr bwMode="auto">
            <a:xfrm>
              <a:off x="367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22" name="Text Box 87"/>
            <p:cNvSpPr txBox="1">
              <a:spLocks noChangeArrowheads="1"/>
            </p:cNvSpPr>
            <p:nvPr/>
          </p:nvSpPr>
          <p:spPr bwMode="auto">
            <a:xfrm>
              <a:off x="378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23" name="Text Box 88"/>
            <p:cNvSpPr txBox="1">
              <a:spLocks noChangeArrowheads="1"/>
            </p:cNvSpPr>
            <p:nvPr/>
          </p:nvSpPr>
          <p:spPr bwMode="auto">
            <a:xfrm>
              <a:off x="389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24" name="Text Box 89"/>
            <p:cNvSpPr txBox="1">
              <a:spLocks noChangeArrowheads="1"/>
            </p:cNvSpPr>
            <p:nvPr/>
          </p:nvSpPr>
          <p:spPr bwMode="auto">
            <a:xfrm>
              <a:off x="400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25" name="Text Box 90"/>
            <p:cNvSpPr txBox="1">
              <a:spLocks noChangeArrowheads="1"/>
            </p:cNvSpPr>
            <p:nvPr/>
          </p:nvSpPr>
          <p:spPr bwMode="auto">
            <a:xfrm>
              <a:off x="410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826" name="Text Box 91"/>
            <p:cNvSpPr txBox="1">
              <a:spLocks noChangeArrowheads="1"/>
            </p:cNvSpPr>
            <p:nvPr/>
          </p:nvSpPr>
          <p:spPr bwMode="auto">
            <a:xfrm>
              <a:off x="421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27" name="Text Box 92"/>
            <p:cNvSpPr txBox="1">
              <a:spLocks noChangeArrowheads="1"/>
            </p:cNvSpPr>
            <p:nvPr/>
          </p:nvSpPr>
          <p:spPr bwMode="auto">
            <a:xfrm>
              <a:off x="432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X</a:t>
              </a:r>
            </a:p>
          </p:txBody>
        </p:sp>
        <p:sp>
          <p:nvSpPr>
            <p:cNvPr id="108828" name="Text Box 130"/>
            <p:cNvSpPr txBox="1">
              <a:spLocks noChangeArrowheads="1"/>
            </p:cNvSpPr>
            <p:nvPr/>
          </p:nvSpPr>
          <p:spPr bwMode="auto">
            <a:xfrm>
              <a:off x="57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829" name="Text Box 131"/>
            <p:cNvSpPr txBox="1">
              <a:spLocks noChangeArrowheads="1"/>
            </p:cNvSpPr>
            <p:nvPr/>
          </p:nvSpPr>
          <p:spPr bwMode="auto">
            <a:xfrm>
              <a:off x="68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830" name="Text Box 132"/>
            <p:cNvSpPr txBox="1">
              <a:spLocks noChangeArrowheads="1"/>
            </p:cNvSpPr>
            <p:nvPr/>
          </p:nvSpPr>
          <p:spPr bwMode="auto">
            <a:xfrm>
              <a:off x="79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31" name="Text Box 133"/>
            <p:cNvSpPr txBox="1">
              <a:spLocks noChangeArrowheads="1"/>
            </p:cNvSpPr>
            <p:nvPr/>
          </p:nvSpPr>
          <p:spPr bwMode="auto">
            <a:xfrm>
              <a:off x="89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32" name="Text Box 134"/>
            <p:cNvSpPr txBox="1">
              <a:spLocks noChangeArrowheads="1"/>
            </p:cNvSpPr>
            <p:nvPr/>
          </p:nvSpPr>
          <p:spPr bwMode="auto">
            <a:xfrm>
              <a:off x="100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33" name="Text Box 135"/>
            <p:cNvSpPr txBox="1">
              <a:spLocks noChangeArrowheads="1"/>
            </p:cNvSpPr>
            <p:nvPr/>
          </p:nvSpPr>
          <p:spPr bwMode="auto">
            <a:xfrm>
              <a:off x="111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834" name="Text Box 136"/>
            <p:cNvSpPr txBox="1">
              <a:spLocks noChangeArrowheads="1"/>
            </p:cNvSpPr>
            <p:nvPr/>
          </p:nvSpPr>
          <p:spPr bwMode="auto">
            <a:xfrm>
              <a:off x="121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35" name="Text Box 137"/>
            <p:cNvSpPr txBox="1">
              <a:spLocks noChangeArrowheads="1"/>
            </p:cNvSpPr>
            <p:nvPr/>
          </p:nvSpPr>
          <p:spPr bwMode="auto">
            <a:xfrm>
              <a:off x="132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836" name="Text Box 138"/>
            <p:cNvSpPr txBox="1">
              <a:spLocks noChangeArrowheads="1"/>
            </p:cNvSpPr>
            <p:nvPr/>
          </p:nvSpPr>
          <p:spPr bwMode="auto">
            <a:xfrm>
              <a:off x="143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837" name="Text Box 139"/>
            <p:cNvSpPr txBox="1">
              <a:spLocks noChangeArrowheads="1"/>
            </p:cNvSpPr>
            <p:nvPr/>
          </p:nvSpPr>
          <p:spPr bwMode="auto">
            <a:xfrm>
              <a:off x="153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38" name="Text Box 140"/>
            <p:cNvSpPr txBox="1">
              <a:spLocks noChangeArrowheads="1"/>
            </p:cNvSpPr>
            <p:nvPr/>
          </p:nvSpPr>
          <p:spPr bwMode="auto">
            <a:xfrm>
              <a:off x="164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39" name="Text Box 141"/>
            <p:cNvSpPr txBox="1">
              <a:spLocks noChangeArrowheads="1"/>
            </p:cNvSpPr>
            <p:nvPr/>
          </p:nvSpPr>
          <p:spPr bwMode="auto">
            <a:xfrm>
              <a:off x="175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40" name="Text Box 142"/>
            <p:cNvSpPr txBox="1">
              <a:spLocks noChangeArrowheads="1"/>
            </p:cNvSpPr>
            <p:nvPr/>
          </p:nvSpPr>
          <p:spPr bwMode="auto">
            <a:xfrm>
              <a:off x="186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841" name="Text Box 143"/>
            <p:cNvSpPr txBox="1">
              <a:spLocks noChangeArrowheads="1"/>
            </p:cNvSpPr>
            <p:nvPr/>
          </p:nvSpPr>
          <p:spPr bwMode="auto">
            <a:xfrm>
              <a:off x="196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42" name="Text Box 144"/>
            <p:cNvSpPr txBox="1">
              <a:spLocks noChangeArrowheads="1"/>
            </p:cNvSpPr>
            <p:nvPr/>
          </p:nvSpPr>
          <p:spPr bwMode="auto">
            <a:xfrm>
              <a:off x="207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43" name="Text Box 145"/>
            <p:cNvSpPr txBox="1">
              <a:spLocks noChangeArrowheads="1"/>
            </p:cNvSpPr>
            <p:nvPr/>
          </p:nvSpPr>
          <p:spPr bwMode="auto">
            <a:xfrm>
              <a:off x="218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844" name="Text Box 146"/>
            <p:cNvSpPr txBox="1">
              <a:spLocks noChangeArrowheads="1"/>
            </p:cNvSpPr>
            <p:nvPr/>
          </p:nvSpPr>
          <p:spPr bwMode="auto">
            <a:xfrm>
              <a:off x="228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45" name="Text Box 147"/>
            <p:cNvSpPr txBox="1">
              <a:spLocks noChangeArrowheads="1"/>
            </p:cNvSpPr>
            <p:nvPr/>
          </p:nvSpPr>
          <p:spPr bwMode="auto">
            <a:xfrm>
              <a:off x="239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846" name="Text Box 148"/>
            <p:cNvSpPr txBox="1">
              <a:spLocks noChangeArrowheads="1"/>
            </p:cNvSpPr>
            <p:nvPr/>
          </p:nvSpPr>
          <p:spPr bwMode="auto">
            <a:xfrm>
              <a:off x="250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47" name="Text Box 149"/>
            <p:cNvSpPr txBox="1">
              <a:spLocks noChangeArrowheads="1"/>
            </p:cNvSpPr>
            <p:nvPr/>
          </p:nvSpPr>
          <p:spPr bwMode="auto">
            <a:xfrm>
              <a:off x="260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48" name="Text Box 150"/>
            <p:cNvSpPr txBox="1">
              <a:spLocks noChangeArrowheads="1"/>
            </p:cNvSpPr>
            <p:nvPr/>
          </p:nvSpPr>
          <p:spPr bwMode="auto">
            <a:xfrm>
              <a:off x="271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49" name="Text Box 151"/>
            <p:cNvSpPr txBox="1">
              <a:spLocks noChangeArrowheads="1"/>
            </p:cNvSpPr>
            <p:nvPr/>
          </p:nvSpPr>
          <p:spPr bwMode="auto">
            <a:xfrm>
              <a:off x="282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50" name="Text Box 152"/>
            <p:cNvSpPr txBox="1">
              <a:spLocks noChangeArrowheads="1"/>
            </p:cNvSpPr>
            <p:nvPr/>
          </p:nvSpPr>
          <p:spPr bwMode="auto">
            <a:xfrm>
              <a:off x="293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851" name="Text Box 153"/>
            <p:cNvSpPr txBox="1">
              <a:spLocks noChangeArrowheads="1"/>
            </p:cNvSpPr>
            <p:nvPr/>
          </p:nvSpPr>
          <p:spPr bwMode="auto">
            <a:xfrm>
              <a:off x="303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52" name="Text Box 154"/>
            <p:cNvSpPr txBox="1">
              <a:spLocks noChangeArrowheads="1"/>
            </p:cNvSpPr>
            <p:nvPr/>
          </p:nvSpPr>
          <p:spPr bwMode="auto">
            <a:xfrm>
              <a:off x="314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853" name="Text Box 155"/>
            <p:cNvSpPr txBox="1">
              <a:spLocks noChangeArrowheads="1"/>
            </p:cNvSpPr>
            <p:nvPr/>
          </p:nvSpPr>
          <p:spPr bwMode="auto">
            <a:xfrm>
              <a:off x="325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54" name="Text Box 156"/>
            <p:cNvSpPr txBox="1">
              <a:spLocks noChangeArrowheads="1"/>
            </p:cNvSpPr>
            <p:nvPr/>
          </p:nvSpPr>
          <p:spPr bwMode="auto">
            <a:xfrm>
              <a:off x="335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55" name="Text Box 157"/>
            <p:cNvSpPr txBox="1">
              <a:spLocks noChangeArrowheads="1"/>
            </p:cNvSpPr>
            <p:nvPr/>
          </p:nvSpPr>
          <p:spPr bwMode="auto">
            <a:xfrm>
              <a:off x="346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856" name="Text Box 158"/>
            <p:cNvSpPr txBox="1">
              <a:spLocks noChangeArrowheads="1"/>
            </p:cNvSpPr>
            <p:nvPr/>
          </p:nvSpPr>
          <p:spPr bwMode="auto">
            <a:xfrm>
              <a:off x="357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57" name="Text Box 159"/>
            <p:cNvSpPr txBox="1">
              <a:spLocks noChangeArrowheads="1"/>
            </p:cNvSpPr>
            <p:nvPr/>
          </p:nvSpPr>
          <p:spPr bwMode="auto">
            <a:xfrm>
              <a:off x="367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58" name="Text Box 160"/>
            <p:cNvSpPr txBox="1">
              <a:spLocks noChangeArrowheads="1"/>
            </p:cNvSpPr>
            <p:nvPr/>
          </p:nvSpPr>
          <p:spPr bwMode="auto">
            <a:xfrm>
              <a:off x="378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59" name="Text Box 161"/>
            <p:cNvSpPr txBox="1">
              <a:spLocks noChangeArrowheads="1"/>
            </p:cNvSpPr>
            <p:nvPr/>
          </p:nvSpPr>
          <p:spPr bwMode="auto">
            <a:xfrm>
              <a:off x="389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60" name="Text Box 162"/>
            <p:cNvSpPr txBox="1">
              <a:spLocks noChangeArrowheads="1"/>
            </p:cNvSpPr>
            <p:nvPr/>
          </p:nvSpPr>
          <p:spPr bwMode="auto">
            <a:xfrm>
              <a:off x="400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61" name="Text Box 163"/>
            <p:cNvSpPr txBox="1">
              <a:spLocks noChangeArrowheads="1"/>
            </p:cNvSpPr>
            <p:nvPr/>
          </p:nvSpPr>
          <p:spPr bwMode="auto">
            <a:xfrm>
              <a:off x="410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862" name="Text Box 164"/>
            <p:cNvSpPr txBox="1">
              <a:spLocks noChangeArrowheads="1"/>
            </p:cNvSpPr>
            <p:nvPr/>
          </p:nvSpPr>
          <p:spPr bwMode="auto">
            <a:xfrm>
              <a:off x="421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863" name="Text Box 165"/>
            <p:cNvSpPr txBox="1">
              <a:spLocks noChangeArrowheads="1"/>
            </p:cNvSpPr>
            <p:nvPr/>
          </p:nvSpPr>
          <p:spPr bwMode="auto">
            <a:xfrm>
              <a:off x="432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64" name="Text Box 166"/>
            <p:cNvSpPr txBox="1">
              <a:spLocks noChangeArrowheads="1"/>
            </p:cNvSpPr>
            <p:nvPr/>
          </p:nvSpPr>
          <p:spPr bwMode="auto">
            <a:xfrm>
              <a:off x="57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65" name="Text Box 167"/>
            <p:cNvSpPr txBox="1">
              <a:spLocks noChangeArrowheads="1"/>
            </p:cNvSpPr>
            <p:nvPr/>
          </p:nvSpPr>
          <p:spPr bwMode="auto">
            <a:xfrm>
              <a:off x="68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66" name="Text Box 168"/>
            <p:cNvSpPr txBox="1">
              <a:spLocks noChangeArrowheads="1"/>
            </p:cNvSpPr>
            <p:nvPr/>
          </p:nvSpPr>
          <p:spPr bwMode="auto">
            <a:xfrm>
              <a:off x="79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67" name="Text Box 169"/>
            <p:cNvSpPr txBox="1">
              <a:spLocks noChangeArrowheads="1"/>
            </p:cNvSpPr>
            <p:nvPr/>
          </p:nvSpPr>
          <p:spPr bwMode="auto">
            <a:xfrm>
              <a:off x="89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68" name="Text Box 170"/>
            <p:cNvSpPr txBox="1">
              <a:spLocks noChangeArrowheads="1"/>
            </p:cNvSpPr>
            <p:nvPr/>
          </p:nvSpPr>
          <p:spPr bwMode="auto">
            <a:xfrm>
              <a:off x="100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69" name="Text Box 171"/>
            <p:cNvSpPr txBox="1">
              <a:spLocks noChangeArrowheads="1"/>
            </p:cNvSpPr>
            <p:nvPr/>
          </p:nvSpPr>
          <p:spPr bwMode="auto">
            <a:xfrm>
              <a:off x="111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870" name="Text Box 172"/>
            <p:cNvSpPr txBox="1">
              <a:spLocks noChangeArrowheads="1"/>
            </p:cNvSpPr>
            <p:nvPr/>
          </p:nvSpPr>
          <p:spPr bwMode="auto">
            <a:xfrm>
              <a:off x="121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71" name="Text Box 173"/>
            <p:cNvSpPr txBox="1">
              <a:spLocks noChangeArrowheads="1"/>
            </p:cNvSpPr>
            <p:nvPr/>
          </p:nvSpPr>
          <p:spPr bwMode="auto">
            <a:xfrm>
              <a:off x="132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72" name="Text Box 174"/>
            <p:cNvSpPr txBox="1">
              <a:spLocks noChangeArrowheads="1"/>
            </p:cNvSpPr>
            <p:nvPr/>
          </p:nvSpPr>
          <p:spPr bwMode="auto">
            <a:xfrm>
              <a:off x="143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73" name="Text Box 175"/>
            <p:cNvSpPr txBox="1">
              <a:spLocks noChangeArrowheads="1"/>
            </p:cNvSpPr>
            <p:nvPr/>
          </p:nvSpPr>
          <p:spPr bwMode="auto">
            <a:xfrm>
              <a:off x="153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74" name="Text Box 176"/>
            <p:cNvSpPr txBox="1">
              <a:spLocks noChangeArrowheads="1"/>
            </p:cNvSpPr>
            <p:nvPr/>
          </p:nvSpPr>
          <p:spPr bwMode="auto">
            <a:xfrm>
              <a:off x="164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875" name="Text Box 177"/>
            <p:cNvSpPr txBox="1">
              <a:spLocks noChangeArrowheads="1"/>
            </p:cNvSpPr>
            <p:nvPr/>
          </p:nvSpPr>
          <p:spPr bwMode="auto">
            <a:xfrm>
              <a:off x="175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76" name="Text Box 178"/>
            <p:cNvSpPr txBox="1">
              <a:spLocks noChangeArrowheads="1"/>
            </p:cNvSpPr>
            <p:nvPr/>
          </p:nvSpPr>
          <p:spPr bwMode="auto">
            <a:xfrm>
              <a:off x="186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77" name="Text Box 179"/>
            <p:cNvSpPr txBox="1">
              <a:spLocks noChangeArrowheads="1"/>
            </p:cNvSpPr>
            <p:nvPr/>
          </p:nvSpPr>
          <p:spPr bwMode="auto">
            <a:xfrm>
              <a:off x="196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878" name="Text Box 180"/>
            <p:cNvSpPr txBox="1">
              <a:spLocks noChangeArrowheads="1"/>
            </p:cNvSpPr>
            <p:nvPr/>
          </p:nvSpPr>
          <p:spPr bwMode="auto">
            <a:xfrm>
              <a:off x="207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79" name="Text Box 181"/>
            <p:cNvSpPr txBox="1">
              <a:spLocks noChangeArrowheads="1"/>
            </p:cNvSpPr>
            <p:nvPr/>
          </p:nvSpPr>
          <p:spPr bwMode="auto">
            <a:xfrm>
              <a:off x="218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880" name="Text Box 182"/>
            <p:cNvSpPr txBox="1">
              <a:spLocks noChangeArrowheads="1"/>
            </p:cNvSpPr>
            <p:nvPr/>
          </p:nvSpPr>
          <p:spPr bwMode="auto">
            <a:xfrm>
              <a:off x="228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881" name="Text Box 183"/>
            <p:cNvSpPr txBox="1">
              <a:spLocks noChangeArrowheads="1"/>
            </p:cNvSpPr>
            <p:nvPr/>
          </p:nvSpPr>
          <p:spPr bwMode="auto">
            <a:xfrm>
              <a:off x="239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82" name="Text Box 184"/>
            <p:cNvSpPr txBox="1">
              <a:spLocks noChangeArrowheads="1"/>
            </p:cNvSpPr>
            <p:nvPr/>
          </p:nvSpPr>
          <p:spPr bwMode="auto">
            <a:xfrm>
              <a:off x="250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83" name="Text Box 185"/>
            <p:cNvSpPr txBox="1">
              <a:spLocks noChangeArrowheads="1"/>
            </p:cNvSpPr>
            <p:nvPr/>
          </p:nvSpPr>
          <p:spPr bwMode="auto">
            <a:xfrm>
              <a:off x="260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884" name="Text Box 186"/>
            <p:cNvSpPr txBox="1">
              <a:spLocks noChangeArrowheads="1"/>
            </p:cNvSpPr>
            <p:nvPr/>
          </p:nvSpPr>
          <p:spPr bwMode="auto">
            <a:xfrm>
              <a:off x="271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85" name="Text Box 187"/>
            <p:cNvSpPr txBox="1">
              <a:spLocks noChangeArrowheads="1"/>
            </p:cNvSpPr>
            <p:nvPr/>
          </p:nvSpPr>
          <p:spPr bwMode="auto">
            <a:xfrm>
              <a:off x="282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86" name="Text Box 188"/>
            <p:cNvSpPr txBox="1">
              <a:spLocks noChangeArrowheads="1"/>
            </p:cNvSpPr>
            <p:nvPr/>
          </p:nvSpPr>
          <p:spPr bwMode="auto">
            <a:xfrm>
              <a:off x="293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87" name="Text Box 189"/>
            <p:cNvSpPr txBox="1">
              <a:spLocks noChangeArrowheads="1"/>
            </p:cNvSpPr>
            <p:nvPr/>
          </p:nvSpPr>
          <p:spPr bwMode="auto">
            <a:xfrm>
              <a:off x="303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888" name="Text Box 190"/>
            <p:cNvSpPr txBox="1">
              <a:spLocks noChangeArrowheads="1"/>
            </p:cNvSpPr>
            <p:nvPr/>
          </p:nvSpPr>
          <p:spPr bwMode="auto">
            <a:xfrm>
              <a:off x="314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889" name="Text Box 191"/>
            <p:cNvSpPr txBox="1">
              <a:spLocks noChangeArrowheads="1"/>
            </p:cNvSpPr>
            <p:nvPr/>
          </p:nvSpPr>
          <p:spPr bwMode="auto">
            <a:xfrm>
              <a:off x="325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890" name="Text Box 192"/>
            <p:cNvSpPr txBox="1">
              <a:spLocks noChangeArrowheads="1"/>
            </p:cNvSpPr>
            <p:nvPr/>
          </p:nvSpPr>
          <p:spPr bwMode="auto">
            <a:xfrm>
              <a:off x="335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91" name="Text Box 193"/>
            <p:cNvSpPr txBox="1">
              <a:spLocks noChangeArrowheads="1"/>
            </p:cNvSpPr>
            <p:nvPr/>
          </p:nvSpPr>
          <p:spPr bwMode="auto">
            <a:xfrm>
              <a:off x="346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892" name="Text Box 194"/>
            <p:cNvSpPr txBox="1">
              <a:spLocks noChangeArrowheads="1"/>
            </p:cNvSpPr>
            <p:nvPr/>
          </p:nvSpPr>
          <p:spPr bwMode="auto">
            <a:xfrm>
              <a:off x="357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93" name="Text Box 195"/>
            <p:cNvSpPr txBox="1">
              <a:spLocks noChangeArrowheads="1"/>
            </p:cNvSpPr>
            <p:nvPr/>
          </p:nvSpPr>
          <p:spPr bwMode="auto">
            <a:xfrm>
              <a:off x="367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894" name="Text Box 196"/>
            <p:cNvSpPr txBox="1">
              <a:spLocks noChangeArrowheads="1"/>
            </p:cNvSpPr>
            <p:nvPr/>
          </p:nvSpPr>
          <p:spPr bwMode="auto">
            <a:xfrm>
              <a:off x="378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95" name="Text Box 197"/>
            <p:cNvSpPr txBox="1">
              <a:spLocks noChangeArrowheads="1"/>
            </p:cNvSpPr>
            <p:nvPr/>
          </p:nvSpPr>
          <p:spPr bwMode="auto">
            <a:xfrm>
              <a:off x="389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96" name="Text Box 198"/>
            <p:cNvSpPr txBox="1">
              <a:spLocks noChangeArrowheads="1"/>
            </p:cNvSpPr>
            <p:nvPr/>
          </p:nvSpPr>
          <p:spPr bwMode="auto">
            <a:xfrm>
              <a:off x="400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97" name="Text Box 199"/>
            <p:cNvSpPr txBox="1">
              <a:spLocks noChangeArrowheads="1"/>
            </p:cNvSpPr>
            <p:nvPr/>
          </p:nvSpPr>
          <p:spPr bwMode="auto">
            <a:xfrm>
              <a:off x="410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98" name="Text Box 200"/>
            <p:cNvSpPr txBox="1">
              <a:spLocks noChangeArrowheads="1"/>
            </p:cNvSpPr>
            <p:nvPr/>
          </p:nvSpPr>
          <p:spPr bwMode="auto">
            <a:xfrm>
              <a:off x="421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99" name="Text Box 201"/>
            <p:cNvSpPr txBox="1">
              <a:spLocks noChangeArrowheads="1"/>
            </p:cNvSpPr>
            <p:nvPr/>
          </p:nvSpPr>
          <p:spPr bwMode="auto">
            <a:xfrm>
              <a:off x="432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X</a:t>
              </a:r>
            </a:p>
          </p:txBody>
        </p:sp>
        <p:sp>
          <p:nvSpPr>
            <p:cNvPr id="108900" name="Text Box 202"/>
            <p:cNvSpPr txBox="1">
              <a:spLocks noChangeArrowheads="1"/>
            </p:cNvSpPr>
            <p:nvPr/>
          </p:nvSpPr>
          <p:spPr bwMode="auto">
            <a:xfrm>
              <a:off x="57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01" name="Text Box 203"/>
            <p:cNvSpPr txBox="1">
              <a:spLocks noChangeArrowheads="1"/>
            </p:cNvSpPr>
            <p:nvPr/>
          </p:nvSpPr>
          <p:spPr bwMode="auto">
            <a:xfrm>
              <a:off x="68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02" name="Text Box 204"/>
            <p:cNvSpPr txBox="1">
              <a:spLocks noChangeArrowheads="1"/>
            </p:cNvSpPr>
            <p:nvPr/>
          </p:nvSpPr>
          <p:spPr bwMode="auto">
            <a:xfrm>
              <a:off x="79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03" name="Text Box 205"/>
            <p:cNvSpPr txBox="1">
              <a:spLocks noChangeArrowheads="1"/>
            </p:cNvSpPr>
            <p:nvPr/>
          </p:nvSpPr>
          <p:spPr bwMode="auto">
            <a:xfrm>
              <a:off x="89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04" name="Text Box 206"/>
            <p:cNvSpPr txBox="1">
              <a:spLocks noChangeArrowheads="1"/>
            </p:cNvSpPr>
            <p:nvPr/>
          </p:nvSpPr>
          <p:spPr bwMode="auto">
            <a:xfrm>
              <a:off x="100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905" name="Text Box 207"/>
            <p:cNvSpPr txBox="1">
              <a:spLocks noChangeArrowheads="1"/>
            </p:cNvSpPr>
            <p:nvPr/>
          </p:nvSpPr>
          <p:spPr bwMode="auto">
            <a:xfrm>
              <a:off x="111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906" name="Text Box 208"/>
            <p:cNvSpPr txBox="1">
              <a:spLocks noChangeArrowheads="1"/>
            </p:cNvSpPr>
            <p:nvPr/>
          </p:nvSpPr>
          <p:spPr bwMode="auto">
            <a:xfrm>
              <a:off x="121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907" name="Text Box 209"/>
            <p:cNvSpPr txBox="1">
              <a:spLocks noChangeArrowheads="1"/>
            </p:cNvSpPr>
            <p:nvPr/>
          </p:nvSpPr>
          <p:spPr bwMode="auto">
            <a:xfrm>
              <a:off x="132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908" name="Text Box 210"/>
            <p:cNvSpPr txBox="1">
              <a:spLocks noChangeArrowheads="1"/>
            </p:cNvSpPr>
            <p:nvPr/>
          </p:nvSpPr>
          <p:spPr bwMode="auto">
            <a:xfrm>
              <a:off x="143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09" name="Text Box 211"/>
            <p:cNvSpPr txBox="1">
              <a:spLocks noChangeArrowheads="1"/>
            </p:cNvSpPr>
            <p:nvPr/>
          </p:nvSpPr>
          <p:spPr bwMode="auto">
            <a:xfrm>
              <a:off x="153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910" name="Text Box 212"/>
            <p:cNvSpPr txBox="1">
              <a:spLocks noChangeArrowheads="1"/>
            </p:cNvSpPr>
            <p:nvPr/>
          </p:nvSpPr>
          <p:spPr bwMode="auto">
            <a:xfrm>
              <a:off x="164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11" name="Text Box 213"/>
            <p:cNvSpPr txBox="1">
              <a:spLocks noChangeArrowheads="1"/>
            </p:cNvSpPr>
            <p:nvPr/>
          </p:nvSpPr>
          <p:spPr bwMode="auto">
            <a:xfrm>
              <a:off x="175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12" name="Text Box 214"/>
            <p:cNvSpPr txBox="1">
              <a:spLocks noChangeArrowheads="1"/>
            </p:cNvSpPr>
            <p:nvPr/>
          </p:nvSpPr>
          <p:spPr bwMode="auto">
            <a:xfrm>
              <a:off x="186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13" name="Text Box 215"/>
            <p:cNvSpPr txBox="1">
              <a:spLocks noChangeArrowheads="1"/>
            </p:cNvSpPr>
            <p:nvPr/>
          </p:nvSpPr>
          <p:spPr bwMode="auto">
            <a:xfrm>
              <a:off x="196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914" name="Text Box 216"/>
            <p:cNvSpPr txBox="1">
              <a:spLocks noChangeArrowheads="1"/>
            </p:cNvSpPr>
            <p:nvPr/>
          </p:nvSpPr>
          <p:spPr bwMode="auto">
            <a:xfrm>
              <a:off x="207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915" name="Text Box 217"/>
            <p:cNvSpPr txBox="1">
              <a:spLocks noChangeArrowheads="1"/>
            </p:cNvSpPr>
            <p:nvPr/>
          </p:nvSpPr>
          <p:spPr bwMode="auto">
            <a:xfrm>
              <a:off x="218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16" name="Text Box 218"/>
            <p:cNvSpPr txBox="1">
              <a:spLocks noChangeArrowheads="1"/>
            </p:cNvSpPr>
            <p:nvPr/>
          </p:nvSpPr>
          <p:spPr bwMode="auto">
            <a:xfrm>
              <a:off x="228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17" name="Text Box 219"/>
            <p:cNvSpPr txBox="1">
              <a:spLocks noChangeArrowheads="1"/>
            </p:cNvSpPr>
            <p:nvPr/>
          </p:nvSpPr>
          <p:spPr bwMode="auto">
            <a:xfrm>
              <a:off x="239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18" name="Text Box 220"/>
            <p:cNvSpPr txBox="1">
              <a:spLocks noChangeArrowheads="1"/>
            </p:cNvSpPr>
            <p:nvPr/>
          </p:nvSpPr>
          <p:spPr bwMode="auto">
            <a:xfrm>
              <a:off x="250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919" name="Text Box 221"/>
            <p:cNvSpPr txBox="1">
              <a:spLocks noChangeArrowheads="1"/>
            </p:cNvSpPr>
            <p:nvPr/>
          </p:nvSpPr>
          <p:spPr bwMode="auto">
            <a:xfrm>
              <a:off x="260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920" name="Text Box 222"/>
            <p:cNvSpPr txBox="1">
              <a:spLocks noChangeArrowheads="1"/>
            </p:cNvSpPr>
            <p:nvPr/>
          </p:nvSpPr>
          <p:spPr bwMode="auto">
            <a:xfrm>
              <a:off x="271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21" name="Text Box 223"/>
            <p:cNvSpPr txBox="1">
              <a:spLocks noChangeArrowheads="1"/>
            </p:cNvSpPr>
            <p:nvPr/>
          </p:nvSpPr>
          <p:spPr bwMode="auto">
            <a:xfrm>
              <a:off x="282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922" name="Text Box 224"/>
            <p:cNvSpPr txBox="1">
              <a:spLocks noChangeArrowheads="1"/>
            </p:cNvSpPr>
            <p:nvPr/>
          </p:nvSpPr>
          <p:spPr bwMode="auto">
            <a:xfrm>
              <a:off x="293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23" name="Text Box 225"/>
            <p:cNvSpPr txBox="1">
              <a:spLocks noChangeArrowheads="1"/>
            </p:cNvSpPr>
            <p:nvPr/>
          </p:nvSpPr>
          <p:spPr bwMode="auto">
            <a:xfrm>
              <a:off x="303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924" name="Text Box 226"/>
            <p:cNvSpPr txBox="1">
              <a:spLocks noChangeArrowheads="1"/>
            </p:cNvSpPr>
            <p:nvPr/>
          </p:nvSpPr>
          <p:spPr bwMode="auto">
            <a:xfrm>
              <a:off x="314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925" name="Text Box 227"/>
            <p:cNvSpPr txBox="1">
              <a:spLocks noChangeArrowheads="1"/>
            </p:cNvSpPr>
            <p:nvPr/>
          </p:nvSpPr>
          <p:spPr bwMode="auto">
            <a:xfrm>
              <a:off x="325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26" name="Text Box 228"/>
            <p:cNvSpPr txBox="1">
              <a:spLocks noChangeArrowheads="1"/>
            </p:cNvSpPr>
            <p:nvPr/>
          </p:nvSpPr>
          <p:spPr bwMode="auto">
            <a:xfrm>
              <a:off x="335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27" name="Text Box 229"/>
            <p:cNvSpPr txBox="1">
              <a:spLocks noChangeArrowheads="1"/>
            </p:cNvSpPr>
            <p:nvPr/>
          </p:nvSpPr>
          <p:spPr bwMode="auto">
            <a:xfrm>
              <a:off x="346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28" name="Text Box 230"/>
            <p:cNvSpPr txBox="1">
              <a:spLocks noChangeArrowheads="1"/>
            </p:cNvSpPr>
            <p:nvPr/>
          </p:nvSpPr>
          <p:spPr bwMode="auto">
            <a:xfrm>
              <a:off x="357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929" name="Text Box 231"/>
            <p:cNvSpPr txBox="1">
              <a:spLocks noChangeArrowheads="1"/>
            </p:cNvSpPr>
            <p:nvPr/>
          </p:nvSpPr>
          <p:spPr bwMode="auto">
            <a:xfrm>
              <a:off x="367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30" name="Text Box 232"/>
            <p:cNvSpPr txBox="1">
              <a:spLocks noChangeArrowheads="1"/>
            </p:cNvSpPr>
            <p:nvPr/>
          </p:nvSpPr>
          <p:spPr bwMode="auto">
            <a:xfrm>
              <a:off x="378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931" name="Text Box 233"/>
            <p:cNvSpPr txBox="1">
              <a:spLocks noChangeArrowheads="1"/>
            </p:cNvSpPr>
            <p:nvPr/>
          </p:nvSpPr>
          <p:spPr bwMode="auto">
            <a:xfrm>
              <a:off x="389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32" name="Text Box 234"/>
            <p:cNvSpPr txBox="1">
              <a:spLocks noChangeArrowheads="1"/>
            </p:cNvSpPr>
            <p:nvPr/>
          </p:nvSpPr>
          <p:spPr bwMode="auto">
            <a:xfrm>
              <a:off x="400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33" name="Text Box 235"/>
            <p:cNvSpPr txBox="1">
              <a:spLocks noChangeArrowheads="1"/>
            </p:cNvSpPr>
            <p:nvPr/>
          </p:nvSpPr>
          <p:spPr bwMode="auto">
            <a:xfrm>
              <a:off x="410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34" name="Text Box 236"/>
            <p:cNvSpPr txBox="1">
              <a:spLocks noChangeArrowheads="1"/>
            </p:cNvSpPr>
            <p:nvPr/>
          </p:nvSpPr>
          <p:spPr bwMode="auto">
            <a:xfrm>
              <a:off x="421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35" name="Text Box 237"/>
            <p:cNvSpPr txBox="1">
              <a:spLocks noChangeArrowheads="1"/>
            </p:cNvSpPr>
            <p:nvPr/>
          </p:nvSpPr>
          <p:spPr bwMode="auto">
            <a:xfrm>
              <a:off x="432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936" name="Text Box 238"/>
            <p:cNvSpPr txBox="1">
              <a:spLocks noChangeArrowheads="1"/>
            </p:cNvSpPr>
            <p:nvPr/>
          </p:nvSpPr>
          <p:spPr bwMode="auto">
            <a:xfrm>
              <a:off x="57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937" name="Text Box 239"/>
            <p:cNvSpPr txBox="1">
              <a:spLocks noChangeArrowheads="1"/>
            </p:cNvSpPr>
            <p:nvPr/>
          </p:nvSpPr>
          <p:spPr bwMode="auto">
            <a:xfrm>
              <a:off x="68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38" name="Text Box 240"/>
            <p:cNvSpPr txBox="1">
              <a:spLocks noChangeArrowheads="1"/>
            </p:cNvSpPr>
            <p:nvPr/>
          </p:nvSpPr>
          <p:spPr bwMode="auto">
            <a:xfrm>
              <a:off x="79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39" name="Text Box 241"/>
            <p:cNvSpPr txBox="1">
              <a:spLocks noChangeArrowheads="1"/>
            </p:cNvSpPr>
            <p:nvPr/>
          </p:nvSpPr>
          <p:spPr bwMode="auto">
            <a:xfrm>
              <a:off x="89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40" name="Text Box 242"/>
            <p:cNvSpPr txBox="1">
              <a:spLocks noChangeArrowheads="1"/>
            </p:cNvSpPr>
            <p:nvPr/>
          </p:nvSpPr>
          <p:spPr bwMode="auto">
            <a:xfrm>
              <a:off x="100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941" name="Text Box 243"/>
            <p:cNvSpPr txBox="1">
              <a:spLocks noChangeArrowheads="1"/>
            </p:cNvSpPr>
            <p:nvPr/>
          </p:nvSpPr>
          <p:spPr bwMode="auto">
            <a:xfrm>
              <a:off x="111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42" name="Text Box 244"/>
            <p:cNvSpPr txBox="1">
              <a:spLocks noChangeArrowheads="1"/>
            </p:cNvSpPr>
            <p:nvPr/>
          </p:nvSpPr>
          <p:spPr bwMode="auto">
            <a:xfrm>
              <a:off x="121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943" name="Text Box 245"/>
            <p:cNvSpPr txBox="1">
              <a:spLocks noChangeArrowheads="1"/>
            </p:cNvSpPr>
            <p:nvPr/>
          </p:nvSpPr>
          <p:spPr bwMode="auto">
            <a:xfrm>
              <a:off x="132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44" name="Text Box 246"/>
            <p:cNvSpPr txBox="1">
              <a:spLocks noChangeArrowheads="1"/>
            </p:cNvSpPr>
            <p:nvPr/>
          </p:nvSpPr>
          <p:spPr bwMode="auto">
            <a:xfrm>
              <a:off x="143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45" name="Text Box 247"/>
            <p:cNvSpPr txBox="1">
              <a:spLocks noChangeArrowheads="1"/>
            </p:cNvSpPr>
            <p:nvPr/>
          </p:nvSpPr>
          <p:spPr bwMode="auto">
            <a:xfrm>
              <a:off x="153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46" name="Text Box 248"/>
            <p:cNvSpPr txBox="1">
              <a:spLocks noChangeArrowheads="1"/>
            </p:cNvSpPr>
            <p:nvPr/>
          </p:nvSpPr>
          <p:spPr bwMode="auto">
            <a:xfrm>
              <a:off x="164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47" name="Text Box 249"/>
            <p:cNvSpPr txBox="1">
              <a:spLocks noChangeArrowheads="1"/>
            </p:cNvSpPr>
            <p:nvPr/>
          </p:nvSpPr>
          <p:spPr bwMode="auto">
            <a:xfrm>
              <a:off x="175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48" name="Text Box 250"/>
            <p:cNvSpPr txBox="1">
              <a:spLocks noChangeArrowheads="1"/>
            </p:cNvSpPr>
            <p:nvPr/>
          </p:nvSpPr>
          <p:spPr bwMode="auto">
            <a:xfrm>
              <a:off x="186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949" name="Text Box 251"/>
            <p:cNvSpPr txBox="1">
              <a:spLocks noChangeArrowheads="1"/>
            </p:cNvSpPr>
            <p:nvPr/>
          </p:nvSpPr>
          <p:spPr bwMode="auto">
            <a:xfrm>
              <a:off x="196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B</a:t>
              </a:r>
            </a:p>
          </p:txBody>
        </p:sp>
        <p:sp>
          <p:nvSpPr>
            <p:cNvPr id="108950" name="Text Box 252"/>
            <p:cNvSpPr txBox="1">
              <a:spLocks noChangeArrowheads="1"/>
            </p:cNvSpPr>
            <p:nvPr/>
          </p:nvSpPr>
          <p:spPr bwMode="auto">
            <a:xfrm>
              <a:off x="207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951" name="Text Box 253"/>
            <p:cNvSpPr txBox="1">
              <a:spLocks noChangeArrowheads="1"/>
            </p:cNvSpPr>
            <p:nvPr/>
          </p:nvSpPr>
          <p:spPr bwMode="auto">
            <a:xfrm>
              <a:off x="218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952" name="Text Box 254"/>
            <p:cNvSpPr txBox="1">
              <a:spLocks noChangeArrowheads="1"/>
            </p:cNvSpPr>
            <p:nvPr/>
          </p:nvSpPr>
          <p:spPr bwMode="auto">
            <a:xfrm>
              <a:off x="228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53" name="Text Box 255"/>
            <p:cNvSpPr txBox="1">
              <a:spLocks noChangeArrowheads="1"/>
            </p:cNvSpPr>
            <p:nvPr/>
          </p:nvSpPr>
          <p:spPr bwMode="auto">
            <a:xfrm>
              <a:off x="239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54" name="Text Box 256"/>
            <p:cNvSpPr txBox="1">
              <a:spLocks noChangeArrowheads="1"/>
            </p:cNvSpPr>
            <p:nvPr/>
          </p:nvSpPr>
          <p:spPr bwMode="auto">
            <a:xfrm>
              <a:off x="250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955" name="Text Box 257"/>
            <p:cNvSpPr txBox="1">
              <a:spLocks noChangeArrowheads="1"/>
            </p:cNvSpPr>
            <p:nvPr/>
          </p:nvSpPr>
          <p:spPr bwMode="auto">
            <a:xfrm>
              <a:off x="260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956" name="Text Box 258"/>
            <p:cNvSpPr txBox="1">
              <a:spLocks noChangeArrowheads="1"/>
            </p:cNvSpPr>
            <p:nvPr/>
          </p:nvSpPr>
          <p:spPr bwMode="auto">
            <a:xfrm>
              <a:off x="271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57" name="Text Box 259"/>
            <p:cNvSpPr txBox="1">
              <a:spLocks noChangeArrowheads="1"/>
            </p:cNvSpPr>
            <p:nvPr/>
          </p:nvSpPr>
          <p:spPr bwMode="auto">
            <a:xfrm>
              <a:off x="282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58" name="Text Box 260"/>
            <p:cNvSpPr txBox="1">
              <a:spLocks noChangeArrowheads="1"/>
            </p:cNvSpPr>
            <p:nvPr/>
          </p:nvSpPr>
          <p:spPr bwMode="auto">
            <a:xfrm>
              <a:off x="293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959" name="Text Box 261"/>
            <p:cNvSpPr txBox="1">
              <a:spLocks noChangeArrowheads="1"/>
            </p:cNvSpPr>
            <p:nvPr/>
          </p:nvSpPr>
          <p:spPr bwMode="auto">
            <a:xfrm>
              <a:off x="303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60" name="Text Box 262"/>
            <p:cNvSpPr txBox="1">
              <a:spLocks noChangeArrowheads="1"/>
            </p:cNvSpPr>
            <p:nvPr/>
          </p:nvSpPr>
          <p:spPr bwMode="auto">
            <a:xfrm>
              <a:off x="314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961" name="Text Box 263"/>
            <p:cNvSpPr txBox="1">
              <a:spLocks noChangeArrowheads="1"/>
            </p:cNvSpPr>
            <p:nvPr/>
          </p:nvSpPr>
          <p:spPr bwMode="auto">
            <a:xfrm>
              <a:off x="325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962" name="Text Box 264"/>
            <p:cNvSpPr txBox="1">
              <a:spLocks noChangeArrowheads="1"/>
            </p:cNvSpPr>
            <p:nvPr/>
          </p:nvSpPr>
          <p:spPr bwMode="auto">
            <a:xfrm>
              <a:off x="335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63" name="Text Box 265"/>
            <p:cNvSpPr txBox="1">
              <a:spLocks noChangeArrowheads="1"/>
            </p:cNvSpPr>
            <p:nvPr/>
          </p:nvSpPr>
          <p:spPr bwMode="auto">
            <a:xfrm>
              <a:off x="346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64" name="Text Box 266"/>
            <p:cNvSpPr txBox="1">
              <a:spLocks noChangeArrowheads="1"/>
            </p:cNvSpPr>
            <p:nvPr/>
          </p:nvSpPr>
          <p:spPr bwMode="auto">
            <a:xfrm>
              <a:off x="357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65" name="Text Box 267"/>
            <p:cNvSpPr txBox="1">
              <a:spLocks noChangeArrowheads="1"/>
            </p:cNvSpPr>
            <p:nvPr/>
          </p:nvSpPr>
          <p:spPr bwMode="auto">
            <a:xfrm>
              <a:off x="367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66" name="Text Box 268"/>
            <p:cNvSpPr txBox="1">
              <a:spLocks noChangeArrowheads="1"/>
            </p:cNvSpPr>
            <p:nvPr/>
          </p:nvSpPr>
          <p:spPr bwMode="auto">
            <a:xfrm>
              <a:off x="378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67" name="Text Box 269"/>
            <p:cNvSpPr txBox="1">
              <a:spLocks noChangeArrowheads="1"/>
            </p:cNvSpPr>
            <p:nvPr/>
          </p:nvSpPr>
          <p:spPr bwMode="auto">
            <a:xfrm>
              <a:off x="389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68" name="Text Box 270"/>
            <p:cNvSpPr txBox="1">
              <a:spLocks noChangeArrowheads="1"/>
            </p:cNvSpPr>
            <p:nvPr/>
          </p:nvSpPr>
          <p:spPr bwMode="auto">
            <a:xfrm>
              <a:off x="400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69" name="Text Box 271"/>
            <p:cNvSpPr txBox="1">
              <a:spLocks noChangeArrowheads="1"/>
            </p:cNvSpPr>
            <p:nvPr/>
          </p:nvSpPr>
          <p:spPr bwMode="auto">
            <a:xfrm>
              <a:off x="410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70" name="Text Box 272"/>
            <p:cNvSpPr txBox="1">
              <a:spLocks noChangeArrowheads="1"/>
            </p:cNvSpPr>
            <p:nvPr/>
          </p:nvSpPr>
          <p:spPr bwMode="auto">
            <a:xfrm>
              <a:off x="421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71" name="Text Box 273"/>
            <p:cNvSpPr txBox="1">
              <a:spLocks noChangeArrowheads="1"/>
            </p:cNvSpPr>
            <p:nvPr/>
          </p:nvSpPr>
          <p:spPr bwMode="auto">
            <a:xfrm>
              <a:off x="432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72" name="Text Box 274"/>
            <p:cNvSpPr txBox="1">
              <a:spLocks noChangeArrowheads="1"/>
            </p:cNvSpPr>
            <p:nvPr/>
          </p:nvSpPr>
          <p:spPr bwMode="auto">
            <a:xfrm>
              <a:off x="57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973" name="Text Box 275"/>
            <p:cNvSpPr txBox="1">
              <a:spLocks noChangeArrowheads="1"/>
            </p:cNvSpPr>
            <p:nvPr/>
          </p:nvSpPr>
          <p:spPr bwMode="auto">
            <a:xfrm>
              <a:off x="68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74" name="Text Box 276"/>
            <p:cNvSpPr txBox="1">
              <a:spLocks noChangeArrowheads="1"/>
            </p:cNvSpPr>
            <p:nvPr/>
          </p:nvSpPr>
          <p:spPr bwMode="auto">
            <a:xfrm>
              <a:off x="79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975" name="Text Box 277"/>
            <p:cNvSpPr txBox="1">
              <a:spLocks noChangeArrowheads="1"/>
            </p:cNvSpPr>
            <p:nvPr/>
          </p:nvSpPr>
          <p:spPr bwMode="auto">
            <a:xfrm>
              <a:off x="89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76" name="Text Box 278"/>
            <p:cNvSpPr txBox="1">
              <a:spLocks noChangeArrowheads="1"/>
            </p:cNvSpPr>
            <p:nvPr/>
          </p:nvSpPr>
          <p:spPr bwMode="auto">
            <a:xfrm>
              <a:off x="100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77" name="Text Box 279"/>
            <p:cNvSpPr txBox="1">
              <a:spLocks noChangeArrowheads="1"/>
            </p:cNvSpPr>
            <p:nvPr/>
          </p:nvSpPr>
          <p:spPr bwMode="auto">
            <a:xfrm>
              <a:off x="111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78" name="Text Box 280"/>
            <p:cNvSpPr txBox="1">
              <a:spLocks noChangeArrowheads="1"/>
            </p:cNvSpPr>
            <p:nvPr/>
          </p:nvSpPr>
          <p:spPr bwMode="auto">
            <a:xfrm>
              <a:off x="121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79" name="Text Box 281"/>
            <p:cNvSpPr txBox="1">
              <a:spLocks noChangeArrowheads="1"/>
            </p:cNvSpPr>
            <p:nvPr/>
          </p:nvSpPr>
          <p:spPr bwMode="auto">
            <a:xfrm>
              <a:off x="132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80" name="Text Box 282"/>
            <p:cNvSpPr txBox="1">
              <a:spLocks noChangeArrowheads="1"/>
            </p:cNvSpPr>
            <p:nvPr/>
          </p:nvSpPr>
          <p:spPr bwMode="auto">
            <a:xfrm>
              <a:off x="143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81" name="Text Box 283"/>
            <p:cNvSpPr txBox="1">
              <a:spLocks noChangeArrowheads="1"/>
            </p:cNvSpPr>
            <p:nvPr/>
          </p:nvSpPr>
          <p:spPr bwMode="auto">
            <a:xfrm>
              <a:off x="153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982" name="Text Box 284"/>
            <p:cNvSpPr txBox="1">
              <a:spLocks noChangeArrowheads="1"/>
            </p:cNvSpPr>
            <p:nvPr/>
          </p:nvSpPr>
          <p:spPr bwMode="auto">
            <a:xfrm>
              <a:off x="164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83" name="Text Box 285"/>
            <p:cNvSpPr txBox="1">
              <a:spLocks noChangeArrowheads="1"/>
            </p:cNvSpPr>
            <p:nvPr/>
          </p:nvSpPr>
          <p:spPr bwMode="auto">
            <a:xfrm>
              <a:off x="175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984" name="Text Box 286"/>
            <p:cNvSpPr txBox="1">
              <a:spLocks noChangeArrowheads="1"/>
            </p:cNvSpPr>
            <p:nvPr/>
          </p:nvSpPr>
          <p:spPr bwMode="auto">
            <a:xfrm>
              <a:off x="185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985" name="Text Box 287"/>
            <p:cNvSpPr txBox="1">
              <a:spLocks noChangeArrowheads="1"/>
            </p:cNvSpPr>
            <p:nvPr/>
          </p:nvSpPr>
          <p:spPr bwMode="auto">
            <a:xfrm>
              <a:off x="196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986" name="Text Box 288"/>
            <p:cNvSpPr txBox="1">
              <a:spLocks noChangeArrowheads="1"/>
            </p:cNvSpPr>
            <p:nvPr/>
          </p:nvSpPr>
          <p:spPr bwMode="auto">
            <a:xfrm>
              <a:off x="207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87" name="Text Box 289"/>
            <p:cNvSpPr txBox="1">
              <a:spLocks noChangeArrowheads="1"/>
            </p:cNvSpPr>
            <p:nvPr/>
          </p:nvSpPr>
          <p:spPr bwMode="auto">
            <a:xfrm>
              <a:off x="218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88" name="Text Box 290"/>
            <p:cNvSpPr txBox="1">
              <a:spLocks noChangeArrowheads="1"/>
            </p:cNvSpPr>
            <p:nvPr/>
          </p:nvSpPr>
          <p:spPr bwMode="auto">
            <a:xfrm>
              <a:off x="228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989" name="Text Box 291"/>
            <p:cNvSpPr txBox="1">
              <a:spLocks noChangeArrowheads="1"/>
            </p:cNvSpPr>
            <p:nvPr/>
          </p:nvSpPr>
          <p:spPr bwMode="auto">
            <a:xfrm>
              <a:off x="239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90" name="Text Box 292"/>
            <p:cNvSpPr txBox="1">
              <a:spLocks noChangeArrowheads="1"/>
            </p:cNvSpPr>
            <p:nvPr/>
          </p:nvSpPr>
          <p:spPr bwMode="auto">
            <a:xfrm>
              <a:off x="250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91" name="Text Box 293"/>
            <p:cNvSpPr txBox="1">
              <a:spLocks noChangeArrowheads="1"/>
            </p:cNvSpPr>
            <p:nvPr/>
          </p:nvSpPr>
          <p:spPr bwMode="auto">
            <a:xfrm>
              <a:off x="260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92" name="Text Box 294"/>
            <p:cNvSpPr txBox="1">
              <a:spLocks noChangeArrowheads="1"/>
            </p:cNvSpPr>
            <p:nvPr/>
          </p:nvSpPr>
          <p:spPr bwMode="auto">
            <a:xfrm>
              <a:off x="271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dirty="0">
                  <a:solidFill>
                    <a:srgbClr val="000000"/>
                  </a:solidFill>
                  <a:latin typeface="Courier New" pitchFamily="1" charset="0"/>
                </a:rPr>
                <a:t>A</a:t>
              </a:r>
            </a:p>
          </p:txBody>
        </p:sp>
        <p:sp>
          <p:nvSpPr>
            <p:cNvPr id="108993" name="Text Box 295"/>
            <p:cNvSpPr txBox="1">
              <a:spLocks noChangeArrowheads="1"/>
            </p:cNvSpPr>
            <p:nvPr/>
          </p:nvSpPr>
          <p:spPr bwMode="auto">
            <a:xfrm>
              <a:off x="282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94" name="Text Box 296"/>
            <p:cNvSpPr txBox="1">
              <a:spLocks noChangeArrowheads="1"/>
            </p:cNvSpPr>
            <p:nvPr/>
          </p:nvSpPr>
          <p:spPr bwMode="auto">
            <a:xfrm>
              <a:off x="292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grpSp>
      <p:grpSp>
        <p:nvGrpSpPr>
          <p:cNvPr id="108995" name="Group 451"/>
          <p:cNvGrpSpPr>
            <a:grpSpLocks/>
          </p:cNvGrpSpPr>
          <p:nvPr/>
        </p:nvGrpSpPr>
        <p:grpSpPr bwMode="auto">
          <a:xfrm>
            <a:off x="980486" y="5017035"/>
            <a:ext cx="6803708" cy="1937166"/>
            <a:chOff x="576" y="2192"/>
            <a:chExt cx="3888" cy="1107"/>
          </a:xfrm>
        </p:grpSpPr>
        <p:sp>
          <p:nvSpPr>
            <p:cNvPr id="108996" name="Text Box 21"/>
            <p:cNvSpPr txBox="1">
              <a:spLocks noChangeArrowheads="1"/>
            </p:cNvSpPr>
            <p:nvPr/>
          </p:nvSpPr>
          <p:spPr bwMode="auto">
            <a:xfrm>
              <a:off x="57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8997" name="Text Box 58"/>
            <p:cNvSpPr txBox="1">
              <a:spLocks noChangeArrowheads="1"/>
            </p:cNvSpPr>
            <p:nvPr/>
          </p:nvSpPr>
          <p:spPr bwMode="auto">
            <a:xfrm>
              <a:off x="68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G</a:t>
              </a:r>
            </a:p>
          </p:txBody>
        </p:sp>
        <p:sp>
          <p:nvSpPr>
            <p:cNvPr id="108998" name="Text Box 59"/>
            <p:cNvSpPr txBox="1">
              <a:spLocks noChangeArrowheads="1"/>
            </p:cNvSpPr>
            <p:nvPr/>
          </p:nvSpPr>
          <p:spPr bwMode="auto">
            <a:xfrm>
              <a:off x="79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8999" name="Text Box 60"/>
            <p:cNvSpPr txBox="1">
              <a:spLocks noChangeArrowheads="1"/>
            </p:cNvSpPr>
            <p:nvPr/>
          </p:nvSpPr>
          <p:spPr bwMode="auto">
            <a:xfrm>
              <a:off x="89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000" name="Text Box 61"/>
            <p:cNvSpPr txBox="1">
              <a:spLocks noChangeArrowheads="1"/>
            </p:cNvSpPr>
            <p:nvPr/>
          </p:nvSpPr>
          <p:spPr bwMode="auto">
            <a:xfrm>
              <a:off x="100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001" name="Text Box 62"/>
            <p:cNvSpPr txBox="1">
              <a:spLocks noChangeArrowheads="1"/>
            </p:cNvSpPr>
            <p:nvPr/>
          </p:nvSpPr>
          <p:spPr bwMode="auto">
            <a:xfrm>
              <a:off x="111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G</a:t>
              </a:r>
            </a:p>
          </p:txBody>
        </p:sp>
        <p:sp>
          <p:nvSpPr>
            <p:cNvPr id="109002" name="Text Box 63"/>
            <p:cNvSpPr txBox="1">
              <a:spLocks noChangeArrowheads="1"/>
            </p:cNvSpPr>
            <p:nvPr/>
          </p:nvSpPr>
          <p:spPr bwMode="auto">
            <a:xfrm>
              <a:off x="121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L</a:t>
              </a:r>
            </a:p>
          </p:txBody>
        </p:sp>
        <p:sp>
          <p:nvSpPr>
            <p:cNvPr id="109003" name="Text Box 64"/>
            <p:cNvSpPr txBox="1">
              <a:spLocks noChangeArrowheads="1"/>
            </p:cNvSpPr>
            <p:nvPr/>
          </p:nvSpPr>
          <p:spPr bwMode="auto">
            <a:xfrm>
              <a:off x="132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004" name="Text Box 65"/>
            <p:cNvSpPr txBox="1">
              <a:spLocks noChangeArrowheads="1"/>
            </p:cNvSpPr>
            <p:nvPr/>
          </p:nvSpPr>
          <p:spPr bwMode="auto">
            <a:xfrm>
              <a:off x="143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05" name="Text Box 66"/>
            <p:cNvSpPr txBox="1">
              <a:spLocks noChangeArrowheads="1"/>
            </p:cNvSpPr>
            <p:nvPr/>
          </p:nvSpPr>
          <p:spPr bwMode="auto">
            <a:xfrm>
              <a:off x="153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06" name="Text Box 67"/>
            <p:cNvSpPr txBox="1">
              <a:spLocks noChangeArrowheads="1"/>
            </p:cNvSpPr>
            <p:nvPr/>
          </p:nvSpPr>
          <p:spPr bwMode="auto">
            <a:xfrm>
              <a:off x="164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007" name="Text Box 68"/>
            <p:cNvSpPr txBox="1">
              <a:spLocks noChangeArrowheads="1"/>
            </p:cNvSpPr>
            <p:nvPr/>
          </p:nvSpPr>
          <p:spPr bwMode="auto">
            <a:xfrm>
              <a:off x="175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08" name="Text Box 69"/>
            <p:cNvSpPr txBox="1">
              <a:spLocks noChangeArrowheads="1"/>
            </p:cNvSpPr>
            <p:nvPr/>
          </p:nvSpPr>
          <p:spPr bwMode="auto">
            <a:xfrm>
              <a:off x="186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09" name="Text Box 70"/>
            <p:cNvSpPr txBox="1">
              <a:spLocks noChangeArrowheads="1"/>
            </p:cNvSpPr>
            <p:nvPr/>
          </p:nvSpPr>
          <p:spPr bwMode="auto">
            <a:xfrm>
              <a:off x="196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010" name="Text Box 71"/>
            <p:cNvSpPr txBox="1">
              <a:spLocks noChangeArrowheads="1"/>
            </p:cNvSpPr>
            <p:nvPr/>
          </p:nvSpPr>
          <p:spPr bwMode="auto">
            <a:xfrm>
              <a:off x="207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11" name="Text Box 72"/>
            <p:cNvSpPr txBox="1">
              <a:spLocks noChangeArrowheads="1"/>
            </p:cNvSpPr>
            <p:nvPr/>
          </p:nvSpPr>
          <p:spPr bwMode="auto">
            <a:xfrm>
              <a:off x="218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B</a:t>
              </a:r>
            </a:p>
          </p:txBody>
        </p:sp>
        <p:sp>
          <p:nvSpPr>
            <p:cNvPr id="109012" name="Text Box 73"/>
            <p:cNvSpPr txBox="1">
              <a:spLocks noChangeArrowheads="1"/>
            </p:cNvSpPr>
            <p:nvPr/>
          </p:nvSpPr>
          <p:spPr bwMode="auto">
            <a:xfrm>
              <a:off x="228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013" name="Text Box 74"/>
            <p:cNvSpPr txBox="1">
              <a:spLocks noChangeArrowheads="1"/>
            </p:cNvSpPr>
            <p:nvPr/>
          </p:nvSpPr>
          <p:spPr bwMode="auto">
            <a:xfrm>
              <a:off x="239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14" name="Text Box 75"/>
            <p:cNvSpPr txBox="1">
              <a:spLocks noChangeArrowheads="1"/>
            </p:cNvSpPr>
            <p:nvPr/>
          </p:nvSpPr>
          <p:spPr bwMode="auto">
            <a:xfrm>
              <a:off x="250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015" name="Text Box 76"/>
            <p:cNvSpPr txBox="1">
              <a:spLocks noChangeArrowheads="1"/>
            </p:cNvSpPr>
            <p:nvPr/>
          </p:nvSpPr>
          <p:spPr bwMode="auto">
            <a:xfrm>
              <a:off x="260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016" name="Text Box 77"/>
            <p:cNvSpPr txBox="1">
              <a:spLocks noChangeArrowheads="1"/>
            </p:cNvSpPr>
            <p:nvPr/>
          </p:nvSpPr>
          <p:spPr bwMode="auto">
            <a:xfrm>
              <a:off x="271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P</a:t>
              </a:r>
            </a:p>
          </p:txBody>
        </p:sp>
        <p:sp>
          <p:nvSpPr>
            <p:cNvPr id="109017" name="Text Box 78"/>
            <p:cNvSpPr txBox="1">
              <a:spLocks noChangeArrowheads="1"/>
            </p:cNvSpPr>
            <p:nvPr/>
          </p:nvSpPr>
          <p:spPr bwMode="auto">
            <a:xfrm>
              <a:off x="282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18" name="Text Box 79"/>
            <p:cNvSpPr txBox="1">
              <a:spLocks noChangeArrowheads="1"/>
            </p:cNvSpPr>
            <p:nvPr/>
          </p:nvSpPr>
          <p:spPr bwMode="auto">
            <a:xfrm>
              <a:off x="293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019" name="Text Box 80"/>
            <p:cNvSpPr txBox="1">
              <a:spLocks noChangeArrowheads="1"/>
            </p:cNvSpPr>
            <p:nvPr/>
          </p:nvSpPr>
          <p:spPr bwMode="auto">
            <a:xfrm>
              <a:off x="303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020" name="Text Box 81"/>
            <p:cNvSpPr txBox="1">
              <a:spLocks noChangeArrowheads="1"/>
            </p:cNvSpPr>
            <p:nvPr/>
          </p:nvSpPr>
          <p:spPr bwMode="auto">
            <a:xfrm>
              <a:off x="314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21" name="Text Box 82"/>
            <p:cNvSpPr txBox="1">
              <a:spLocks noChangeArrowheads="1"/>
            </p:cNvSpPr>
            <p:nvPr/>
          </p:nvSpPr>
          <p:spPr bwMode="auto">
            <a:xfrm>
              <a:off x="325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22" name="Text Box 83"/>
            <p:cNvSpPr txBox="1">
              <a:spLocks noChangeArrowheads="1"/>
            </p:cNvSpPr>
            <p:nvPr/>
          </p:nvSpPr>
          <p:spPr bwMode="auto">
            <a:xfrm>
              <a:off x="335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23" name="Text Box 84"/>
            <p:cNvSpPr txBox="1">
              <a:spLocks noChangeArrowheads="1"/>
            </p:cNvSpPr>
            <p:nvPr/>
          </p:nvSpPr>
          <p:spPr bwMode="auto">
            <a:xfrm>
              <a:off x="346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L</a:t>
              </a:r>
            </a:p>
          </p:txBody>
        </p:sp>
        <p:sp>
          <p:nvSpPr>
            <p:cNvPr id="109024" name="Text Box 85"/>
            <p:cNvSpPr txBox="1">
              <a:spLocks noChangeArrowheads="1"/>
            </p:cNvSpPr>
            <p:nvPr/>
          </p:nvSpPr>
          <p:spPr bwMode="auto">
            <a:xfrm>
              <a:off x="357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025" name="Text Box 86"/>
            <p:cNvSpPr txBox="1">
              <a:spLocks noChangeArrowheads="1"/>
            </p:cNvSpPr>
            <p:nvPr/>
          </p:nvSpPr>
          <p:spPr bwMode="auto">
            <a:xfrm>
              <a:off x="367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26" name="Text Box 87"/>
            <p:cNvSpPr txBox="1">
              <a:spLocks noChangeArrowheads="1"/>
            </p:cNvSpPr>
            <p:nvPr/>
          </p:nvSpPr>
          <p:spPr bwMode="auto">
            <a:xfrm>
              <a:off x="378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27" name="Text Box 88"/>
            <p:cNvSpPr txBox="1">
              <a:spLocks noChangeArrowheads="1"/>
            </p:cNvSpPr>
            <p:nvPr/>
          </p:nvSpPr>
          <p:spPr bwMode="auto">
            <a:xfrm>
              <a:off x="389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028" name="Text Box 89"/>
            <p:cNvSpPr txBox="1">
              <a:spLocks noChangeArrowheads="1"/>
            </p:cNvSpPr>
            <p:nvPr/>
          </p:nvSpPr>
          <p:spPr bwMode="auto">
            <a:xfrm>
              <a:off x="400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29" name="Text Box 90"/>
            <p:cNvSpPr txBox="1">
              <a:spLocks noChangeArrowheads="1"/>
            </p:cNvSpPr>
            <p:nvPr/>
          </p:nvSpPr>
          <p:spPr bwMode="auto">
            <a:xfrm>
              <a:off x="410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030" name="Text Box 91"/>
            <p:cNvSpPr txBox="1">
              <a:spLocks noChangeArrowheads="1"/>
            </p:cNvSpPr>
            <p:nvPr/>
          </p:nvSpPr>
          <p:spPr bwMode="auto">
            <a:xfrm>
              <a:off x="421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31" name="Text Box 92"/>
            <p:cNvSpPr txBox="1">
              <a:spLocks noChangeArrowheads="1"/>
            </p:cNvSpPr>
            <p:nvPr/>
          </p:nvSpPr>
          <p:spPr bwMode="auto">
            <a:xfrm>
              <a:off x="432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V</a:t>
              </a:r>
            </a:p>
          </p:txBody>
        </p:sp>
        <p:sp>
          <p:nvSpPr>
            <p:cNvPr id="109032" name="Text Box 130"/>
            <p:cNvSpPr txBox="1">
              <a:spLocks noChangeArrowheads="1"/>
            </p:cNvSpPr>
            <p:nvPr/>
          </p:nvSpPr>
          <p:spPr bwMode="auto">
            <a:xfrm>
              <a:off x="57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033" name="Text Box 131"/>
            <p:cNvSpPr txBox="1">
              <a:spLocks noChangeArrowheads="1"/>
            </p:cNvSpPr>
            <p:nvPr/>
          </p:nvSpPr>
          <p:spPr bwMode="auto">
            <a:xfrm>
              <a:off x="68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L</a:t>
              </a:r>
            </a:p>
          </p:txBody>
        </p:sp>
        <p:sp>
          <p:nvSpPr>
            <p:cNvPr id="109034" name="Text Box 132"/>
            <p:cNvSpPr txBox="1">
              <a:spLocks noChangeArrowheads="1"/>
            </p:cNvSpPr>
            <p:nvPr/>
          </p:nvSpPr>
          <p:spPr bwMode="auto">
            <a:xfrm>
              <a:off x="79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35" name="Text Box 133"/>
            <p:cNvSpPr txBox="1">
              <a:spLocks noChangeArrowheads="1"/>
            </p:cNvSpPr>
            <p:nvPr/>
          </p:nvSpPr>
          <p:spPr bwMode="auto">
            <a:xfrm>
              <a:off x="89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36" name="Text Box 134"/>
            <p:cNvSpPr txBox="1">
              <a:spLocks noChangeArrowheads="1"/>
            </p:cNvSpPr>
            <p:nvPr/>
          </p:nvSpPr>
          <p:spPr bwMode="auto">
            <a:xfrm>
              <a:off x="100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37" name="Text Box 135"/>
            <p:cNvSpPr txBox="1">
              <a:spLocks noChangeArrowheads="1"/>
            </p:cNvSpPr>
            <p:nvPr/>
          </p:nvSpPr>
          <p:spPr bwMode="auto">
            <a:xfrm>
              <a:off x="111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038" name="Text Box 136"/>
            <p:cNvSpPr txBox="1">
              <a:spLocks noChangeArrowheads="1"/>
            </p:cNvSpPr>
            <p:nvPr/>
          </p:nvSpPr>
          <p:spPr bwMode="auto">
            <a:xfrm>
              <a:off x="121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39" name="Text Box 137"/>
            <p:cNvSpPr txBox="1">
              <a:spLocks noChangeArrowheads="1"/>
            </p:cNvSpPr>
            <p:nvPr/>
          </p:nvSpPr>
          <p:spPr bwMode="auto">
            <a:xfrm>
              <a:off x="132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040" name="Text Box 138"/>
            <p:cNvSpPr txBox="1">
              <a:spLocks noChangeArrowheads="1"/>
            </p:cNvSpPr>
            <p:nvPr/>
          </p:nvSpPr>
          <p:spPr bwMode="auto">
            <a:xfrm>
              <a:off x="143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041" name="Text Box 139"/>
            <p:cNvSpPr txBox="1">
              <a:spLocks noChangeArrowheads="1"/>
            </p:cNvSpPr>
            <p:nvPr/>
          </p:nvSpPr>
          <p:spPr bwMode="auto">
            <a:xfrm>
              <a:off x="153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042" name="Text Box 140"/>
            <p:cNvSpPr txBox="1">
              <a:spLocks noChangeArrowheads="1"/>
            </p:cNvSpPr>
            <p:nvPr/>
          </p:nvSpPr>
          <p:spPr bwMode="auto">
            <a:xfrm>
              <a:off x="164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43" name="Text Box 141"/>
            <p:cNvSpPr txBox="1">
              <a:spLocks noChangeArrowheads="1"/>
            </p:cNvSpPr>
            <p:nvPr/>
          </p:nvSpPr>
          <p:spPr bwMode="auto">
            <a:xfrm>
              <a:off x="175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Y</a:t>
              </a:r>
            </a:p>
          </p:txBody>
        </p:sp>
        <p:sp>
          <p:nvSpPr>
            <p:cNvPr id="109044" name="Text Box 142"/>
            <p:cNvSpPr txBox="1">
              <a:spLocks noChangeArrowheads="1"/>
            </p:cNvSpPr>
            <p:nvPr/>
          </p:nvSpPr>
          <p:spPr bwMode="auto">
            <a:xfrm>
              <a:off x="186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045" name="Text Box 143"/>
            <p:cNvSpPr txBox="1">
              <a:spLocks noChangeArrowheads="1"/>
            </p:cNvSpPr>
            <p:nvPr/>
          </p:nvSpPr>
          <p:spPr bwMode="auto">
            <a:xfrm>
              <a:off x="196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46" name="Text Box 144"/>
            <p:cNvSpPr txBox="1">
              <a:spLocks noChangeArrowheads="1"/>
            </p:cNvSpPr>
            <p:nvPr/>
          </p:nvSpPr>
          <p:spPr bwMode="auto">
            <a:xfrm>
              <a:off x="207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47" name="Text Box 145"/>
            <p:cNvSpPr txBox="1">
              <a:spLocks noChangeArrowheads="1"/>
            </p:cNvSpPr>
            <p:nvPr/>
          </p:nvSpPr>
          <p:spPr bwMode="auto">
            <a:xfrm>
              <a:off x="218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048" name="Text Box 146"/>
            <p:cNvSpPr txBox="1">
              <a:spLocks noChangeArrowheads="1"/>
            </p:cNvSpPr>
            <p:nvPr/>
          </p:nvSpPr>
          <p:spPr bwMode="auto">
            <a:xfrm>
              <a:off x="228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49" name="Text Box 147"/>
            <p:cNvSpPr txBox="1">
              <a:spLocks noChangeArrowheads="1"/>
            </p:cNvSpPr>
            <p:nvPr/>
          </p:nvSpPr>
          <p:spPr bwMode="auto">
            <a:xfrm>
              <a:off x="239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G</a:t>
              </a:r>
            </a:p>
          </p:txBody>
        </p:sp>
        <p:sp>
          <p:nvSpPr>
            <p:cNvPr id="109050" name="Text Box 148"/>
            <p:cNvSpPr txBox="1">
              <a:spLocks noChangeArrowheads="1"/>
            </p:cNvSpPr>
            <p:nvPr/>
          </p:nvSpPr>
          <p:spPr bwMode="auto">
            <a:xfrm>
              <a:off x="250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051" name="Text Box 149"/>
            <p:cNvSpPr txBox="1">
              <a:spLocks noChangeArrowheads="1"/>
            </p:cNvSpPr>
            <p:nvPr/>
          </p:nvSpPr>
          <p:spPr bwMode="auto">
            <a:xfrm>
              <a:off x="260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52" name="Text Box 150"/>
            <p:cNvSpPr txBox="1">
              <a:spLocks noChangeArrowheads="1"/>
            </p:cNvSpPr>
            <p:nvPr/>
          </p:nvSpPr>
          <p:spPr bwMode="auto">
            <a:xfrm>
              <a:off x="271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53" name="Text Box 151"/>
            <p:cNvSpPr txBox="1">
              <a:spLocks noChangeArrowheads="1"/>
            </p:cNvSpPr>
            <p:nvPr/>
          </p:nvSpPr>
          <p:spPr bwMode="auto">
            <a:xfrm>
              <a:off x="282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54" name="Text Box 152"/>
            <p:cNvSpPr txBox="1">
              <a:spLocks noChangeArrowheads="1"/>
            </p:cNvSpPr>
            <p:nvPr/>
          </p:nvSpPr>
          <p:spPr bwMode="auto">
            <a:xfrm>
              <a:off x="293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055" name="Text Box 153"/>
            <p:cNvSpPr txBox="1">
              <a:spLocks noChangeArrowheads="1"/>
            </p:cNvSpPr>
            <p:nvPr/>
          </p:nvSpPr>
          <p:spPr bwMode="auto">
            <a:xfrm>
              <a:off x="303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56" name="Text Box 154"/>
            <p:cNvSpPr txBox="1">
              <a:spLocks noChangeArrowheads="1"/>
            </p:cNvSpPr>
            <p:nvPr/>
          </p:nvSpPr>
          <p:spPr bwMode="auto">
            <a:xfrm>
              <a:off x="314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057" name="Text Box 155"/>
            <p:cNvSpPr txBox="1">
              <a:spLocks noChangeArrowheads="1"/>
            </p:cNvSpPr>
            <p:nvPr/>
          </p:nvSpPr>
          <p:spPr bwMode="auto">
            <a:xfrm>
              <a:off x="325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58" name="Text Box 156"/>
            <p:cNvSpPr txBox="1">
              <a:spLocks noChangeArrowheads="1"/>
            </p:cNvSpPr>
            <p:nvPr/>
          </p:nvSpPr>
          <p:spPr bwMode="auto">
            <a:xfrm>
              <a:off x="335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059" name="Text Box 157"/>
            <p:cNvSpPr txBox="1">
              <a:spLocks noChangeArrowheads="1"/>
            </p:cNvSpPr>
            <p:nvPr/>
          </p:nvSpPr>
          <p:spPr bwMode="auto">
            <a:xfrm>
              <a:off x="346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060" name="Text Box 158"/>
            <p:cNvSpPr txBox="1">
              <a:spLocks noChangeArrowheads="1"/>
            </p:cNvSpPr>
            <p:nvPr/>
          </p:nvSpPr>
          <p:spPr bwMode="auto">
            <a:xfrm>
              <a:off x="357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061" name="Text Box 159"/>
            <p:cNvSpPr txBox="1">
              <a:spLocks noChangeArrowheads="1"/>
            </p:cNvSpPr>
            <p:nvPr/>
          </p:nvSpPr>
          <p:spPr bwMode="auto">
            <a:xfrm>
              <a:off x="367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62" name="Text Box 160"/>
            <p:cNvSpPr txBox="1">
              <a:spLocks noChangeArrowheads="1"/>
            </p:cNvSpPr>
            <p:nvPr/>
          </p:nvSpPr>
          <p:spPr bwMode="auto">
            <a:xfrm>
              <a:off x="378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63" name="Text Box 161"/>
            <p:cNvSpPr txBox="1">
              <a:spLocks noChangeArrowheads="1"/>
            </p:cNvSpPr>
            <p:nvPr/>
          </p:nvSpPr>
          <p:spPr bwMode="auto">
            <a:xfrm>
              <a:off x="389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64" name="Text Box 162"/>
            <p:cNvSpPr txBox="1">
              <a:spLocks noChangeArrowheads="1"/>
            </p:cNvSpPr>
            <p:nvPr/>
          </p:nvSpPr>
          <p:spPr bwMode="auto">
            <a:xfrm>
              <a:off x="400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65" name="Text Box 163"/>
            <p:cNvSpPr txBox="1">
              <a:spLocks noChangeArrowheads="1"/>
            </p:cNvSpPr>
            <p:nvPr/>
          </p:nvSpPr>
          <p:spPr bwMode="auto">
            <a:xfrm>
              <a:off x="410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M</a:t>
              </a:r>
            </a:p>
          </p:txBody>
        </p:sp>
        <p:sp>
          <p:nvSpPr>
            <p:cNvPr id="109066" name="Text Box 164"/>
            <p:cNvSpPr txBox="1">
              <a:spLocks noChangeArrowheads="1"/>
            </p:cNvSpPr>
            <p:nvPr/>
          </p:nvSpPr>
          <p:spPr bwMode="auto">
            <a:xfrm>
              <a:off x="421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067" name="Text Box 165"/>
            <p:cNvSpPr txBox="1">
              <a:spLocks noChangeArrowheads="1"/>
            </p:cNvSpPr>
            <p:nvPr/>
          </p:nvSpPr>
          <p:spPr bwMode="auto">
            <a:xfrm>
              <a:off x="432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68" name="Text Box 166"/>
            <p:cNvSpPr txBox="1">
              <a:spLocks noChangeArrowheads="1"/>
            </p:cNvSpPr>
            <p:nvPr/>
          </p:nvSpPr>
          <p:spPr bwMode="auto">
            <a:xfrm>
              <a:off x="57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U</a:t>
              </a:r>
            </a:p>
          </p:txBody>
        </p:sp>
        <p:sp>
          <p:nvSpPr>
            <p:cNvPr id="109069" name="Text Box 167"/>
            <p:cNvSpPr txBox="1">
              <a:spLocks noChangeArrowheads="1"/>
            </p:cNvSpPr>
            <p:nvPr/>
          </p:nvSpPr>
          <p:spPr bwMode="auto">
            <a:xfrm>
              <a:off x="68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70" name="Text Box 168"/>
            <p:cNvSpPr txBox="1">
              <a:spLocks noChangeArrowheads="1"/>
            </p:cNvSpPr>
            <p:nvPr/>
          </p:nvSpPr>
          <p:spPr bwMode="auto">
            <a:xfrm>
              <a:off x="79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71" name="Text Box 169"/>
            <p:cNvSpPr txBox="1">
              <a:spLocks noChangeArrowheads="1"/>
            </p:cNvSpPr>
            <p:nvPr/>
          </p:nvSpPr>
          <p:spPr bwMode="auto">
            <a:xfrm>
              <a:off x="89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72" name="Text Box 170"/>
            <p:cNvSpPr txBox="1">
              <a:spLocks noChangeArrowheads="1"/>
            </p:cNvSpPr>
            <p:nvPr/>
          </p:nvSpPr>
          <p:spPr bwMode="auto">
            <a:xfrm>
              <a:off x="100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73" name="Text Box 171"/>
            <p:cNvSpPr txBox="1">
              <a:spLocks noChangeArrowheads="1"/>
            </p:cNvSpPr>
            <p:nvPr/>
          </p:nvSpPr>
          <p:spPr bwMode="auto">
            <a:xfrm>
              <a:off x="111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074" name="Text Box 172"/>
            <p:cNvSpPr txBox="1">
              <a:spLocks noChangeArrowheads="1"/>
            </p:cNvSpPr>
            <p:nvPr/>
          </p:nvSpPr>
          <p:spPr bwMode="auto">
            <a:xfrm>
              <a:off x="121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075" name="Text Box 173"/>
            <p:cNvSpPr txBox="1">
              <a:spLocks noChangeArrowheads="1"/>
            </p:cNvSpPr>
            <p:nvPr/>
          </p:nvSpPr>
          <p:spPr bwMode="auto">
            <a:xfrm>
              <a:off x="132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76" name="Text Box 174"/>
            <p:cNvSpPr txBox="1">
              <a:spLocks noChangeArrowheads="1"/>
            </p:cNvSpPr>
            <p:nvPr/>
          </p:nvSpPr>
          <p:spPr bwMode="auto">
            <a:xfrm>
              <a:off x="143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077" name="Text Box 175"/>
            <p:cNvSpPr txBox="1">
              <a:spLocks noChangeArrowheads="1"/>
            </p:cNvSpPr>
            <p:nvPr/>
          </p:nvSpPr>
          <p:spPr bwMode="auto">
            <a:xfrm>
              <a:off x="153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78" name="Text Box 176"/>
            <p:cNvSpPr txBox="1">
              <a:spLocks noChangeArrowheads="1"/>
            </p:cNvSpPr>
            <p:nvPr/>
          </p:nvSpPr>
          <p:spPr bwMode="auto">
            <a:xfrm>
              <a:off x="164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079" name="Text Box 177"/>
            <p:cNvSpPr txBox="1">
              <a:spLocks noChangeArrowheads="1"/>
            </p:cNvSpPr>
            <p:nvPr/>
          </p:nvSpPr>
          <p:spPr bwMode="auto">
            <a:xfrm>
              <a:off x="175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80" name="Text Box 178"/>
            <p:cNvSpPr txBox="1">
              <a:spLocks noChangeArrowheads="1"/>
            </p:cNvSpPr>
            <p:nvPr/>
          </p:nvSpPr>
          <p:spPr bwMode="auto">
            <a:xfrm>
              <a:off x="186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81" name="Text Box 179"/>
            <p:cNvSpPr txBox="1">
              <a:spLocks noChangeArrowheads="1"/>
            </p:cNvSpPr>
            <p:nvPr/>
          </p:nvSpPr>
          <p:spPr bwMode="auto">
            <a:xfrm>
              <a:off x="196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082" name="Text Box 180"/>
            <p:cNvSpPr txBox="1">
              <a:spLocks noChangeArrowheads="1"/>
            </p:cNvSpPr>
            <p:nvPr/>
          </p:nvSpPr>
          <p:spPr bwMode="auto">
            <a:xfrm>
              <a:off x="207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83" name="Text Box 181"/>
            <p:cNvSpPr txBox="1">
              <a:spLocks noChangeArrowheads="1"/>
            </p:cNvSpPr>
            <p:nvPr/>
          </p:nvSpPr>
          <p:spPr bwMode="auto">
            <a:xfrm>
              <a:off x="218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084" name="Text Box 182"/>
            <p:cNvSpPr txBox="1">
              <a:spLocks noChangeArrowheads="1"/>
            </p:cNvSpPr>
            <p:nvPr/>
          </p:nvSpPr>
          <p:spPr bwMode="auto">
            <a:xfrm>
              <a:off x="228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B</a:t>
              </a:r>
            </a:p>
          </p:txBody>
        </p:sp>
        <p:sp>
          <p:nvSpPr>
            <p:cNvPr id="109085" name="Text Box 183"/>
            <p:cNvSpPr txBox="1">
              <a:spLocks noChangeArrowheads="1"/>
            </p:cNvSpPr>
            <p:nvPr/>
          </p:nvSpPr>
          <p:spPr bwMode="auto">
            <a:xfrm>
              <a:off x="239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Y</a:t>
              </a:r>
            </a:p>
          </p:txBody>
        </p:sp>
        <p:sp>
          <p:nvSpPr>
            <p:cNvPr id="109086" name="Text Box 184"/>
            <p:cNvSpPr txBox="1">
              <a:spLocks noChangeArrowheads="1"/>
            </p:cNvSpPr>
            <p:nvPr/>
          </p:nvSpPr>
          <p:spPr bwMode="auto">
            <a:xfrm>
              <a:off x="250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87" name="Text Box 185"/>
            <p:cNvSpPr txBox="1">
              <a:spLocks noChangeArrowheads="1"/>
            </p:cNvSpPr>
            <p:nvPr/>
          </p:nvSpPr>
          <p:spPr bwMode="auto">
            <a:xfrm>
              <a:off x="260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088" name="Text Box 186"/>
            <p:cNvSpPr txBox="1">
              <a:spLocks noChangeArrowheads="1"/>
            </p:cNvSpPr>
            <p:nvPr/>
          </p:nvSpPr>
          <p:spPr bwMode="auto">
            <a:xfrm>
              <a:off x="271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089" name="Text Box 187"/>
            <p:cNvSpPr txBox="1">
              <a:spLocks noChangeArrowheads="1"/>
            </p:cNvSpPr>
            <p:nvPr/>
          </p:nvSpPr>
          <p:spPr bwMode="auto">
            <a:xfrm>
              <a:off x="282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90" name="Text Box 188"/>
            <p:cNvSpPr txBox="1">
              <a:spLocks noChangeArrowheads="1"/>
            </p:cNvSpPr>
            <p:nvPr/>
          </p:nvSpPr>
          <p:spPr bwMode="auto">
            <a:xfrm>
              <a:off x="293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091" name="Text Box 189"/>
            <p:cNvSpPr txBox="1">
              <a:spLocks noChangeArrowheads="1"/>
            </p:cNvSpPr>
            <p:nvPr/>
          </p:nvSpPr>
          <p:spPr bwMode="auto">
            <a:xfrm>
              <a:off x="303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M</a:t>
              </a:r>
            </a:p>
          </p:txBody>
        </p:sp>
        <p:sp>
          <p:nvSpPr>
            <p:cNvPr id="109092" name="Text Box 190"/>
            <p:cNvSpPr txBox="1">
              <a:spLocks noChangeArrowheads="1"/>
            </p:cNvSpPr>
            <p:nvPr/>
          </p:nvSpPr>
          <p:spPr bwMode="auto">
            <a:xfrm>
              <a:off x="314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093" name="Text Box 191"/>
            <p:cNvSpPr txBox="1">
              <a:spLocks noChangeArrowheads="1"/>
            </p:cNvSpPr>
            <p:nvPr/>
          </p:nvSpPr>
          <p:spPr bwMode="auto">
            <a:xfrm>
              <a:off x="325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094" name="Text Box 192"/>
            <p:cNvSpPr txBox="1">
              <a:spLocks noChangeArrowheads="1"/>
            </p:cNvSpPr>
            <p:nvPr/>
          </p:nvSpPr>
          <p:spPr bwMode="auto">
            <a:xfrm>
              <a:off x="335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95" name="Text Box 193"/>
            <p:cNvSpPr txBox="1">
              <a:spLocks noChangeArrowheads="1"/>
            </p:cNvSpPr>
            <p:nvPr/>
          </p:nvSpPr>
          <p:spPr bwMode="auto">
            <a:xfrm>
              <a:off x="346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B</a:t>
              </a:r>
            </a:p>
          </p:txBody>
        </p:sp>
        <p:sp>
          <p:nvSpPr>
            <p:cNvPr id="109096" name="Text Box 194"/>
            <p:cNvSpPr txBox="1">
              <a:spLocks noChangeArrowheads="1"/>
            </p:cNvSpPr>
            <p:nvPr/>
          </p:nvSpPr>
          <p:spPr bwMode="auto">
            <a:xfrm>
              <a:off x="357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097" name="Text Box 195"/>
            <p:cNvSpPr txBox="1">
              <a:spLocks noChangeArrowheads="1"/>
            </p:cNvSpPr>
            <p:nvPr/>
          </p:nvSpPr>
          <p:spPr bwMode="auto">
            <a:xfrm>
              <a:off x="367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098" name="Text Box 196"/>
            <p:cNvSpPr txBox="1">
              <a:spLocks noChangeArrowheads="1"/>
            </p:cNvSpPr>
            <p:nvPr/>
          </p:nvSpPr>
          <p:spPr bwMode="auto">
            <a:xfrm>
              <a:off x="378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99" name="Text Box 197"/>
            <p:cNvSpPr txBox="1">
              <a:spLocks noChangeArrowheads="1"/>
            </p:cNvSpPr>
            <p:nvPr/>
          </p:nvSpPr>
          <p:spPr bwMode="auto">
            <a:xfrm>
              <a:off x="389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C</a:t>
              </a:r>
            </a:p>
          </p:txBody>
        </p:sp>
        <p:sp>
          <p:nvSpPr>
            <p:cNvPr id="109100" name="Text Box 198"/>
            <p:cNvSpPr txBox="1">
              <a:spLocks noChangeArrowheads="1"/>
            </p:cNvSpPr>
            <p:nvPr/>
          </p:nvSpPr>
          <p:spPr bwMode="auto">
            <a:xfrm>
              <a:off x="400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01" name="Text Box 199"/>
            <p:cNvSpPr txBox="1">
              <a:spLocks noChangeArrowheads="1"/>
            </p:cNvSpPr>
            <p:nvPr/>
          </p:nvSpPr>
          <p:spPr bwMode="auto">
            <a:xfrm>
              <a:off x="410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102" name="Text Box 200"/>
            <p:cNvSpPr txBox="1">
              <a:spLocks noChangeArrowheads="1"/>
            </p:cNvSpPr>
            <p:nvPr/>
          </p:nvSpPr>
          <p:spPr bwMode="auto">
            <a:xfrm>
              <a:off x="421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03" name="Text Box 201"/>
            <p:cNvSpPr txBox="1">
              <a:spLocks noChangeArrowheads="1"/>
            </p:cNvSpPr>
            <p:nvPr/>
          </p:nvSpPr>
          <p:spPr bwMode="auto">
            <a:xfrm>
              <a:off x="432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V</a:t>
              </a:r>
            </a:p>
          </p:txBody>
        </p:sp>
        <p:sp>
          <p:nvSpPr>
            <p:cNvPr id="109104" name="Text Box 202"/>
            <p:cNvSpPr txBox="1">
              <a:spLocks noChangeArrowheads="1"/>
            </p:cNvSpPr>
            <p:nvPr/>
          </p:nvSpPr>
          <p:spPr bwMode="auto">
            <a:xfrm>
              <a:off x="57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05" name="Text Box 203"/>
            <p:cNvSpPr txBox="1">
              <a:spLocks noChangeArrowheads="1"/>
            </p:cNvSpPr>
            <p:nvPr/>
          </p:nvSpPr>
          <p:spPr bwMode="auto">
            <a:xfrm>
              <a:off x="68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106" name="Text Box 204"/>
            <p:cNvSpPr txBox="1">
              <a:spLocks noChangeArrowheads="1"/>
            </p:cNvSpPr>
            <p:nvPr/>
          </p:nvSpPr>
          <p:spPr bwMode="auto">
            <a:xfrm>
              <a:off x="79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07" name="Text Box 205"/>
            <p:cNvSpPr txBox="1">
              <a:spLocks noChangeArrowheads="1"/>
            </p:cNvSpPr>
            <p:nvPr/>
          </p:nvSpPr>
          <p:spPr bwMode="auto">
            <a:xfrm>
              <a:off x="89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08" name="Text Box 206"/>
            <p:cNvSpPr txBox="1">
              <a:spLocks noChangeArrowheads="1"/>
            </p:cNvSpPr>
            <p:nvPr/>
          </p:nvSpPr>
          <p:spPr bwMode="auto">
            <a:xfrm>
              <a:off x="100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L</a:t>
              </a:r>
            </a:p>
          </p:txBody>
        </p:sp>
        <p:sp>
          <p:nvSpPr>
            <p:cNvPr id="109109" name="Text Box 207"/>
            <p:cNvSpPr txBox="1">
              <a:spLocks noChangeArrowheads="1"/>
            </p:cNvSpPr>
            <p:nvPr/>
          </p:nvSpPr>
          <p:spPr bwMode="auto">
            <a:xfrm>
              <a:off x="111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110" name="Text Box 208"/>
            <p:cNvSpPr txBox="1">
              <a:spLocks noChangeArrowheads="1"/>
            </p:cNvSpPr>
            <p:nvPr/>
          </p:nvSpPr>
          <p:spPr bwMode="auto">
            <a:xfrm>
              <a:off x="121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M</a:t>
              </a:r>
            </a:p>
          </p:txBody>
        </p:sp>
        <p:sp>
          <p:nvSpPr>
            <p:cNvPr id="109111" name="Text Box 209"/>
            <p:cNvSpPr txBox="1">
              <a:spLocks noChangeArrowheads="1"/>
            </p:cNvSpPr>
            <p:nvPr/>
          </p:nvSpPr>
          <p:spPr bwMode="auto">
            <a:xfrm>
              <a:off x="132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B</a:t>
              </a:r>
            </a:p>
          </p:txBody>
        </p:sp>
        <p:sp>
          <p:nvSpPr>
            <p:cNvPr id="109112" name="Text Box 210"/>
            <p:cNvSpPr txBox="1">
              <a:spLocks noChangeArrowheads="1"/>
            </p:cNvSpPr>
            <p:nvPr/>
          </p:nvSpPr>
          <p:spPr bwMode="auto">
            <a:xfrm>
              <a:off x="143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13" name="Text Box 211"/>
            <p:cNvSpPr txBox="1">
              <a:spLocks noChangeArrowheads="1"/>
            </p:cNvSpPr>
            <p:nvPr/>
          </p:nvSpPr>
          <p:spPr bwMode="auto">
            <a:xfrm>
              <a:off x="153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114" name="Text Box 212"/>
            <p:cNvSpPr txBox="1">
              <a:spLocks noChangeArrowheads="1"/>
            </p:cNvSpPr>
            <p:nvPr/>
          </p:nvSpPr>
          <p:spPr bwMode="auto">
            <a:xfrm>
              <a:off x="164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115" name="Text Box 213"/>
            <p:cNvSpPr txBox="1">
              <a:spLocks noChangeArrowheads="1"/>
            </p:cNvSpPr>
            <p:nvPr/>
          </p:nvSpPr>
          <p:spPr bwMode="auto">
            <a:xfrm>
              <a:off x="175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16" name="Text Box 214"/>
            <p:cNvSpPr txBox="1">
              <a:spLocks noChangeArrowheads="1"/>
            </p:cNvSpPr>
            <p:nvPr/>
          </p:nvSpPr>
          <p:spPr bwMode="auto">
            <a:xfrm>
              <a:off x="186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117" name="Text Box 215"/>
            <p:cNvSpPr txBox="1">
              <a:spLocks noChangeArrowheads="1"/>
            </p:cNvSpPr>
            <p:nvPr/>
          </p:nvSpPr>
          <p:spPr bwMode="auto">
            <a:xfrm>
              <a:off x="196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118" name="Text Box 216"/>
            <p:cNvSpPr txBox="1">
              <a:spLocks noChangeArrowheads="1"/>
            </p:cNvSpPr>
            <p:nvPr/>
          </p:nvSpPr>
          <p:spPr bwMode="auto">
            <a:xfrm>
              <a:off x="207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119" name="Text Box 217"/>
            <p:cNvSpPr txBox="1">
              <a:spLocks noChangeArrowheads="1"/>
            </p:cNvSpPr>
            <p:nvPr/>
          </p:nvSpPr>
          <p:spPr bwMode="auto">
            <a:xfrm>
              <a:off x="218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20" name="Text Box 218"/>
            <p:cNvSpPr txBox="1">
              <a:spLocks noChangeArrowheads="1"/>
            </p:cNvSpPr>
            <p:nvPr/>
          </p:nvSpPr>
          <p:spPr bwMode="auto">
            <a:xfrm>
              <a:off x="228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121" name="Text Box 219"/>
            <p:cNvSpPr txBox="1">
              <a:spLocks noChangeArrowheads="1"/>
            </p:cNvSpPr>
            <p:nvPr/>
          </p:nvSpPr>
          <p:spPr bwMode="auto">
            <a:xfrm>
              <a:off x="239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22" name="Text Box 220"/>
            <p:cNvSpPr txBox="1">
              <a:spLocks noChangeArrowheads="1"/>
            </p:cNvSpPr>
            <p:nvPr/>
          </p:nvSpPr>
          <p:spPr bwMode="auto">
            <a:xfrm>
              <a:off x="250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23" name="Text Box 221"/>
            <p:cNvSpPr txBox="1">
              <a:spLocks noChangeArrowheads="1"/>
            </p:cNvSpPr>
            <p:nvPr/>
          </p:nvSpPr>
          <p:spPr bwMode="auto">
            <a:xfrm>
              <a:off x="260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24" name="Text Box 222"/>
            <p:cNvSpPr txBox="1">
              <a:spLocks noChangeArrowheads="1"/>
            </p:cNvSpPr>
            <p:nvPr/>
          </p:nvSpPr>
          <p:spPr bwMode="auto">
            <a:xfrm>
              <a:off x="271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25" name="Text Box 223"/>
            <p:cNvSpPr txBox="1">
              <a:spLocks noChangeArrowheads="1"/>
            </p:cNvSpPr>
            <p:nvPr/>
          </p:nvSpPr>
          <p:spPr bwMode="auto">
            <a:xfrm>
              <a:off x="282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126" name="Text Box 224"/>
            <p:cNvSpPr txBox="1">
              <a:spLocks noChangeArrowheads="1"/>
            </p:cNvSpPr>
            <p:nvPr/>
          </p:nvSpPr>
          <p:spPr bwMode="auto">
            <a:xfrm>
              <a:off x="293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127" name="Text Box 225"/>
            <p:cNvSpPr txBox="1">
              <a:spLocks noChangeArrowheads="1"/>
            </p:cNvSpPr>
            <p:nvPr/>
          </p:nvSpPr>
          <p:spPr bwMode="auto">
            <a:xfrm>
              <a:off x="303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28" name="Text Box 226"/>
            <p:cNvSpPr txBox="1">
              <a:spLocks noChangeArrowheads="1"/>
            </p:cNvSpPr>
            <p:nvPr/>
          </p:nvSpPr>
          <p:spPr bwMode="auto">
            <a:xfrm>
              <a:off x="314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M</a:t>
              </a:r>
            </a:p>
          </p:txBody>
        </p:sp>
        <p:sp>
          <p:nvSpPr>
            <p:cNvPr id="109129" name="Text Box 227"/>
            <p:cNvSpPr txBox="1">
              <a:spLocks noChangeArrowheads="1"/>
            </p:cNvSpPr>
            <p:nvPr/>
          </p:nvSpPr>
          <p:spPr bwMode="auto">
            <a:xfrm>
              <a:off x="325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30" name="Text Box 228"/>
            <p:cNvSpPr txBox="1">
              <a:spLocks noChangeArrowheads="1"/>
            </p:cNvSpPr>
            <p:nvPr/>
          </p:nvSpPr>
          <p:spPr bwMode="auto">
            <a:xfrm>
              <a:off x="335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31" name="Text Box 229"/>
            <p:cNvSpPr txBox="1">
              <a:spLocks noChangeArrowheads="1"/>
            </p:cNvSpPr>
            <p:nvPr/>
          </p:nvSpPr>
          <p:spPr bwMode="auto">
            <a:xfrm>
              <a:off x="346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32" name="Text Box 230"/>
            <p:cNvSpPr txBox="1">
              <a:spLocks noChangeArrowheads="1"/>
            </p:cNvSpPr>
            <p:nvPr/>
          </p:nvSpPr>
          <p:spPr bwMode="auto">
            <a:xfrm>
              <a:off x="357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L</a:t>
              </a:r>
            </a:p>
          </p:txBody>
        </p:sp>
        <p:sp>
          <p:nvSpPr>
            <p:cNvPr id="109133" name="Text Box 231"/>
            <p:cNvSpPr txBox="1">
              <a:spLocks noChangeArrowheads="1"/>
            </p:cNvSpPr>
            <p:nvPr/>
          </p:nvSpPr>
          <p:spPr bwMode="auto">
            <a:xfrm>
              <a:off x="367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34" name="Text Box 232"/>
            <p:cNvSpPr txBox="1">
              <a:spLocks noChangeArrowheads="1"/>
            </p:cNvSpPr>
            <p:nvPr/>
          </p:nvSpPr>
          <p:spPr bwMode="auto">
            <a:xfrm>
              <a:off x="378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135" name="Text Box 233"/>
            <p:cNvSpPr txBox="1">
              <a:spLocks noChangeArrowheads="1"/>
            </p:cNvSpPr>
            <p:nvPr/>
          </p:nvSpPr>
          <p:spPr bwMode="auto">
            <a:xfrm>
              <a:off x="389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36" name="Text Box 234"/>
            <p:cNvSpPr txBox="1">
              <a:spLocks noChangeArrowheads="1"/>
            </p:cNvSpPr>
            <p:nvPr/>
          </p:nvSpPr>
          <p:spPr bwMode="auto">
            <a:xfrm>
              <a:off x="400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37" name="Text Box 235"/>
            <p:cNvSpPr txBox="1">
              <a:spLocks noChangeArrowheads="1"/>
            </p:cNvSpPr>
            <p:nvPr/>
          </p:nvSpPr>
          <p:spPr bwMode="auto">
            <a:xfrm>
              <a:off x="410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Y</a:t>
              </a:r>
            </a:p>
          </p:txBody>
        </p:sp>
        <p:sp>
          <p:nvSpPr>
            <p:cNvPr id="109138" name="Text Box 236"/>
            <p:cNvSpPr txBox="1">
              <a:spLocks noChangeArrowheads="1"/>
            </p:cNvSpPr>
            <p:nvPr/>
          </p:nvSpPr>
          <p:spPr bwMode="auto">
            <a:xfrm>
              <a:off x="421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39" name="Text Box 237"/>
            <p:cNvSpPr txBox="1">
              <a:spLocks noChangeArrowheads="1"/>
            </p:cNvSpPr>
            <p:nvPr/>
          </p:nvSpPr>
          <p:spPr bwMode="auto">
            <a:xfrm>
              <a:off x="432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40" name="Text Box 238"/>
            <p:cNvSpPr txBox="1">
              <a:spLocks noChangeArrowheads="1"/>
            </p:cNvSpPr>
            <p:nvPr/>
          </p:nvSpPr>
          <p:spPr bwMode="auto">
            <a:xfrm>
              <a:off x="57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141" name="Text Box 239"/>
            <p:cNvSpPr txBox="1">
              <a:spLocks noChangeArrowheads="1"/>
            </p:cNvSpPr>
            <p:nvPr/>
          </p:nvSpPr>
          <p:spPr bwMode="auto">
            <a:xfrm>
              <a:off x="68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42" name="Text Box 240"/>
            <p:cNvSpPr txBox="1">
              <a:spLocks noChangeArrowheads="1"/>
            </p:cNvSpPr>
            <p:nvPr/>
          </p:nvSpPr>
          <p:spPr bwMode="auto">
            <a:xfrm>
              <a:off x="79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43" name="Text Box 241"/>
            <p:cNvSpPr txBox="1">
              <a:spLocks noChangeArrowheads="1"/>
            </p:cNvSpPr>
            <p:nvPr/>
          </p:nvSpPr>
          <p:spPr bwMode="auto">
            <a:xfrm>
              <a:off x="89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44" name="Text Box 242"/>
            <p:cNvSpPr txBox="1">
              <a:spLocks noChangeArrowheads="1"/>
            </p:cNvSpPr>
            <p:nvPr/>
          </p:nvSpPr>
          <p:spPr bwMode="auto">
            <a:xfrm>
              <a:off x="100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145" name="Text Box 243"/>
            <p:cNvSpPr txBox="1">
              <a:spLocks noChangeArrowheads="1"/>
            </p:cNvSpPr>
            <p:nvPr/>
          </p:nvSpPr>
          <p:spPr bwMode="auto">
            <a:xfrm>
              <a:off x="111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46" name="Text Box 244"/>
            <p:cNvSpPr txBox="1">
              <a:spLocks noChangeArrowheads="1"/>
            </p:cNvSpPr>
            <p:nvPr/>
          </p:nvSpPr>
          <p:spPr bwMode="auto">
            <a:xfrm>
              <a:off x="121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147" name="Text Box 245"/>
            <p:cNvSpPr txBox="1">
              <a:spLocks noChangeArrowheads="1"/>
            </p:cNvSpPr>
            <p:nvPr/>
          </p:nvSpPr>
          <p:spPr bwMode="auto">
            <a:xfrm>
              <a:off x="132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48" name="Text Box 246"/>
            <p:cNvSpPr txBox="1">
              <a:spLocks noChangeArrowheads="1"/>
            </p:cNvSpPr>
            <p:nvPr/>
          </p:nvSpPr>
          <p:spPr bwMode="auto">
            <a:xfrm>
              <a:off x="143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49" name="Text Box 247"/>
            <p:cNvSpPr txBox="1">
              <a:spLocks noChangeArrowheads="1"/>
            </p:cNvSpPr>
            <p:nvPr/>
          </p:nvSpPr>
          <p:spPr bwMode="auto">
            <a:xfrm>
              <a:off x="153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150" name="Text Box 248"/>
            <p:cNvSpPr txBox="1">
              <a:spLocks noChangeArrowheads="1"/>
            </p:cNvSpPr>
            <p:nvPr/>
          </p:nvSpPr>
          <p:spPr bwMode="auto">
            <a:xfrm>
              <a:off x="164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51" name="Text Box 249"/>
            <p:cNvSpPr txBox="1">
              <a:spLocks noChangeArrowheads="1"/>
            </p:cNvSpPr>
            <p:nvPr/>
          </p:nvSpPr>
          <p:spPr bwMode="auto">
            <a:xfrm>
              <a:off x="175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52" name="Text Box 250"/>
            <p:cNvSpPr txBox="1">
              <a:spLocks noChangeArrowheads="1"/>
            </p:cNvSpPr>
            <p:nvPr/>
          </p:nvSpPr>
          <p:spPr bwMode="auto">
            <a:xfrm>
              <a:off x="186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153" name="Text Box 251"/>
            <p:cNvSpPr txBox="1">
              <a:spLocks noChangeArrowheads="1"/>
            </p:cNvSpPr>
            <p:nvPr/>
          </p:nvSpPr>
          <p:spPr bwMode="auto">
            <a:xfrm>
              <a:off x="196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154" name="Text Box 252"/>
            <p:cNvSpPr txBox="1">
              <a:spLocks noChangeArrowheads="1"/>
            </p:cNvSpPr>
            <p:nvPr/>
          </p:nvSpPr>
          <p:spPr bwMode="auto">
            <a:xfrm>
              <a:off x="207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155" name="Text Box 253"/>
            <p:cNvSpPr txBox="1">
              <a:spLocks noChangeArrowheads="1"/>
            </p:cNvSpPr>
            <p:nvPr/>
          </p:nvSpPr>
          <p:spPr bwMode="auto">
            <a:xfrm>
              <a:off x="218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B</a:t>
              </a:r>
            </a:p>
          </p:txBody>
        </p:sp>
        <p:sp>
          <p:nvSpPr>
            <p:cNvPr id="109156" name="Text Box 254"/>
            <p:cNvSpPr txBox="1">
              <a:spLocks noChangeArrowheads="1"/>
            </p:cNvSpPr>
            <p:nvPr/>
          </p:nvSpPr>
          <p:spPr bwMode="auto">
            <a:xfrm>
              <a:off x="228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57" name="Text Box 255"/>
            <p:cNvSpPr txBox="1">
              <a:spLocks noChangeArrowheads="1"/>
            </p:cNvSpPr>
            <p:nvPr/>
          </p:nvSpPr>
          <p:spPr bwMode="auto">
            <a:xfrm>
              <a:off x="239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58" name="Text Box 256"/>
            <p:cNvSpPr txBox="1">
              <a:spLocks noChangeArrowheads="1"/>
            </p:cNvSpPr>
            <p:nvPr/>
          </p:nvSpPr>
          <p:spPr bwMode="auto">
            <a:xfrm>
              <a:off x="250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L</a:t>
              </a:r>
            </a:p>
          </p:txBody>
        </p:sp>
        <p:sp>
          <p:nvSpPr>
            <p:cNvPr id="109159" name="Text Box 257"/>
            <p:cNvSpPr txBox="1">
              <a:spLocks noChangeArrowheads="1"/>
            </p:cNvSpPr>
            <p:nvPr/>
          </p:nvSpPr>
          <p:spPr bwMode="auto">
            <a:xfrm>
              <a:off x="260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160" name="Text Box 258"/>
            <p:cNvSpPr txBox="1">
              <a:spLocks noChangeArrowheads="1"/>
            </p:cNvSpPr>
            <p:nvPr/>
          </p:nvSpPr>
          <p:spPr bwMode="auto">
            <a:xfrm>
              <a:off x="271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161" name="Text Box 259"/>
            <p:cNvSpPr txBox="1">
              <a:spLocks noChangeArrowheads="1"/>
            </p:cNvSpPr>
            <p:nvPr/>
          </p:nvSpPr>
          <p:spPr bwMode="auto">
            <a:xfrm>
              <a:off x="282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62" name="Text Box 260"/>
            <p:cNvSpPr txBox="1">
              <a:spLocks noChangeArrowheads="1"/>
            </p:cNvSpPr>
            <p:nvPr/>
          </p:nvSpPr>
          <p:spPr bwMode="auto">
            <a:xfrm>
              <a:off x="293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163" name="Text Box 261"/>
            <p:cNvSpPr txBox="1">
              <a:spLocks noChangeArrowheads="1"/>
            </p:cNvSpPr>
            <p:nvPr/>
          </p:nvSpPr>
          <p:spPr bwMode="auto">
            <a:xfrm>
              <a:off x="303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164" name="Text Box 262"/>
            <p:cNvSpPr txBox="1">
              <a:spLocks noChangeArrowheads="1"/>
            </p:cNvSpPr>
            <p:nvPr/>
          </p:nvSpPr>
          <p:spPr bwMode="auto">
            <a:xfrm>
              <a:off x="314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65" name="Text Box 263"/>
            <p:cNvSpPr txBox="1">
              <a:spLocks noChangeArrowheads="1"/>
            </p:cNvSpPr>
            <p:nvPr/>
          </p:nvSpPr>
          <p:spPr bwMode="auto">
            <a:xfrm>
              <a:off x="325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M</a:t>
              </a:r>
            </a:p>
          </p:txBody>
        </p:sp>
        <p:sp>
          <p:nvSpPr>
            <p:cNvPr id="109166" name="Text Box 264"/>
            <p:cNvSpPr txBox="1">
              <a:spLocks noChangeArrowheads="1"/>
            </p:cNvSpPr>
            <p:nvPr/>
          </p:nvSpPr>
          <p:spPr bwMode="auto">
            <a:xfrm>
              <a:off x="335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67" name="Text Box 265"/>
            <p:cNvSpPr txBox="1">
              <a:spLocks noChangeArrowheads="1"/>
            </p:cNvSpPr>
            <p:nvPr/>
          </p:nvSpPr>
          <p:spPr bwMode="auto">
            <a:xfrm>
              <a:off x="346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68" name="Text Box 266"/>
            <p:cNvSpPr txBox="1">
              <a:spLocks noChangeArrowheads="1"/>
            </p:cNvSpPr>
            <p:nvPr/>
          </p:nvSpPr>
          <p:spPr bwMode="auto">
            <a:xfrm>
              <a:off x="357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69" name="Text Box 267"/>
            <p:cNvSpPr txBox="1">
              <a:spLocks noChangeArrowheads="1"/>
            </p:cNvSpPr>
            <p:nvPr/>
          </p:nvSpPr>
          <p:spPr bwMode="auto">
            <a:xfrm>
              <a:off x="367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70" name="Text Box 268"/>
            <p:cNvSpPr txBox="1">
              <a:spLocks noChangeArrowheads="1"/>
            </p:cNvSpPr>
            <p:nvPr/>
          </p:nvSpPr>
          <p:spPr bwMode="auto">
            <a:xfrm>
              <a:off x="378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171" name="Text Box 269"/>
            <p:cNvSpPr txBox="1">
              <a:spLocks noChangeArrowheads="1"/>
            </p:cNvSpPr>
            <p:nvPr/>
          </p:nvSpPr>
          <p:spPr bwMode="auto">
            <a:xfrm>
              <a:off x="389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72" name="Text Box 270"/>
            <p:cNvSpPr txBox="1">
              <a:spLocks noChangeArrowheads="1"/>
            </p:cNvSpPr>
            <p:nvPr/>
          </p:nvSpPr>
          <p:spPr bwMode="auto">
            <a:xfrm>
              <a:off x="400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73" name="Text Box 271"/>
            <p:cNvSpPr txBox="1">
              <a:spLocks noChangeArrowheads="1"/>
            </p:cNvSpPr>
            <p:nvPr/>
          </p:nvSpPr>
          <p:spPr bwMode="auto">
            <a:xfrm>
              <a:off x="410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74" name="Text Box 272"/>
            <p:cNvSpPr txBox="1">
              <a:spLocks noChangeArrowheads="1"/>
            </p:cNvSpPr>
            <p:nvPr/>
          </p:nvSpPr>
          <p:spPr bwMode="auto">
            <a:xfrm>
              <a:off x="421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75" name="Text Box 273"/>
            <p:cNvSpPr txBox="1">
              <a:spLocks noChangeArrowheads="1"/>
            </p:cNvSpPr>
            <p:nvPr/>
          </p:nvSpPr>
          <p:spPr bwMode="auto">
            <a:xfrm>
              <a:off x="432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176" name="Text Box 274"/>
            <p:cNvSpPr txBox="1">
              <a:spLocks noChangeArrowheads="1"/>
            </p:cNvSpPr>
            <p:nvPr/>
          </p:nvSpPr>
          <p:spPr bwMode="auto">
            <a:xfrm>
              <a:off x="57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77" name="Text Box 275"/>
            <p:cNvSpPr txBox="1">
              <a:spLocks noChangeArrowheads="1"/>
            </p:cNvSpPr>
            <p:nvPr/>
          </p:nvSpPr>
          <p:spPr bwMode="auto">
            <a:xfrm>
              <a:off x="68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U</a:t>
              </a:r>
            </a:p>
          </p:txBody>
        </p:sp>
        <p:sp>
          <p:nvSpPr>
            <p:cNvPr id="109178" name="Text Box 276"/>
            <p:cNvSpPr txBox="1">
              <a:spLocks noChangeArrowheads="1"/>
            </p:cNvSpPr>
            <p:nvPr/>
          </p:nvSpPr>
          <p:spPr bwMode="auto">
            <a:xfrm>
              <a:off x="79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G</a:t>
              </a:r>
            </a:p>
          </p:txBody>
        </p:sp>
        <p:sp>
          <p:nvSpPr>
            <p:cNvPr id="109179" name="Text Box 277"/>
            <p:cNvSpPr txBox="1">
              <a:spLocks noChangeArrowheads="1"/>
            </p:cNvSpPr>
            <p:nvPr/>
          </p:nvSpPr>
          <p:spPr bwMode="auto">
            <a:xfrm>
              <a:off x="89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80" name="Text Box 278"/>
            <p:cNvSpPr txBox="1">
              <a:spLocks noChangeArrowheads="1"/>
            </p:cNvSpPr>
            <p:nvPr/>
          </p:nvSpPr>
          <p:spPr bwMode="auto">
            <a:xfrm>
              <a:off x="100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81" name="Text Box 279"/>
            <p:cNvSpPr txBox="1">
              <a:spLocks noChangeArrowheads="1"/>
            </p:cNvSpPr>
            <p:nvPr/>
          </p:nvSpPr>
          <p:spPr bwMode="auto">
            <a:xfrm>
              <a:off x="111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82" name="Text Box 280"/>
            <p:cNvSpPr txBox="1">
              <a:spLocks noChangeArrowheads="1"/>
            </p:cNvSpPr>
            <p:nvPr/>
          </p:nvSpPr>
          <p:spPr bwMode="auto">
            <a:xfrm>
              <a:off x="121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83" name="Text Box 281"/>
            <p:cNvSpPr txBox="1">
              <a:spLocks noChangeArrowheads="1"/>
            </p:cNvSpPr>
            <p:nvPr/>
          </p:nvSpPr>
          <p:spPr bwMode="auto">
            <a:xfrm>
              <a:off x="132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184" name="Text Box 282"/>
            <p:cNvSpPr txBox="1">
              <a:spLocks noChangeArrowheads="1"/>
            </p:cNvSpPr>
            <p:nvPr/>
          </p:nvSpPr>
          <p:spPr bwMode="auto">
            <a:xfrm>
              <a:off x="143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85" name="Text Box 283"/>
            <p:cNvSpPr txBox="1">
              <a:spLocks noChangeArrowheads="1"/>
            </p:cNvSpPr>
            <p:nvPr/>
          </p:nvSpPr>
          <p:spPr bwMode="auto">
            <a:xfrm>
              <a:off x="153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86" name="Text Box 284"/>
            <p:cNvSpPr txBox="1">
              <a:spLocks noChangeArrowheads="1"/>
            </p:cNvSpPr>
            <p:nvPr/>
          </p:nvSpPr>
          <p:spPr bwMode="auto">
            <a:xfrm>
              <a:off x="164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87" name="Text Box 285"/>
            <p:cNvSpPr txBox="1">
              <a:spLocks noChangeArrowheads="1"/>
            </p:cNvSpPr>
            <p:nvPr/>
          </p:nvSpPr>
          <p:spPr bwMode="auto">
            <a:xfrm>
              <a:off x="175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188" name="Text Box 286"/>
            <p:cNvSpPr txBox="1">
              <a:spLocks noChangeArrowheads="1"/>
            </p:cNvSpPr>
            <p:nvPr/>
          </p:nvSpPr>
          <p:spPr bwMode="auto">
            <a:xfrm>
              <a:off x="185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189" name="Text Box 287"/>
            <p:cNvSpPr txBox="1">
              <a:spLocks noChangeArrowheads="1"/>
            </p:cNvSpPr>
            <p:nvPr/>
          </p:nvSpPr>
          <p:spPr bwMode="auto">
            <a:xfrm>
              <a:off x="196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190" name="Text Box 288"/>
            <p:cNvSpPr txBox="1">
              <a:spLocks noChangeArrowheads="1"/>
            </p:cNvSpPr>
            <p:nvPr/>
          </p:nvSpPr>
          <p:spPr bwMode="auto">
            <a:xfrm>
              <a:off x="207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91" name="Text Box 289"/>
            <p:cNvSpPr txBox="1">
              <a:spLocks noChangeArrowheads="1"/>
            </p:cNvSpPr>
            <p:nvPr/>
          </p:nvSpPr>
          <p:spPr bwMode="auto">
            <a:xfrm>
              <a:off x="218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Y</a:t>
              </a:r>
            </a:p>
          </p:txBody>
        </p:sp>
        <p:sp>
          <p:nvSpPr>
            <p:cNvPr id="109192" name="Text Box 290"/>
            <p:cNvSpPr txBox="1">
              <a:spLocks noChangeArrowheads="1"/>
            </p:cNvSpPr>
            <p:nvPr/>
          </p:nvSpPr>
          <p:spPr bwMode="auto">
            <a:xfrm>
              <a:off x="228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193" name="Text Box 291"/>
            <p:cNvSpPr txBox="1">
              <a:spLocks noChangeArrowheads="1"/>
            </p:cNvSpPr>
            <p:nvPr/>
          </p:nvSpPr>
          <p:spPr bwMode="auto">
            <a:xfrm>
              <a:off x="239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94" name="Text Box 292"/>
            <p:cNvSpPr txBox="1">
              <a:spLocks noChangeArrowheads="1"/>
            </p:cNvSpPr>
            <p:nvPr/>
          </p:nvSpPr>
          <p:spPr bwMode="auto">
            <a:xfrm>
              <a:off x="250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95" name="Text Box 293"/>
            <p:cNvSpPr txBox="1">
              <a:spLocks noChangeArrowheads="1"/>
            </p:cNvSpPr>
            <p:nvPr/>
          </p:nvSpPr>
          <p:spPr bwMode="auto">
            <a:xfrm>
              <a:off x="260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96" name="Text Box 294"/>
            <p:cNvSpPr txBox="1">
              <a:spLocks noChangeArrowheads="1"/>
            </p:cNvSpPr>
            <p:nvPr/>
          </p:nvSpPr>
          <p:spPr bwMode="auto">
            <a:xfrm>
              <a:off x="271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97" name="Text Box 295"/>
            <p:cNvSpPr txBox="1">
              <a:spLocks noChangeArrowheads="1"/>
            </p:cNvSpPr>
            <p:nvPr/>
          </p:nvSpPr>
          <p:spPr bwMode="auto">
            <a:xfrm>
              <a:off x="282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U</a:t>
              </a:r>
            </a:p>
          </p:txBody>
        </p:sp>
        <p:sp>
          <p:nvSpPr>
            <p:cNvPr id="109198" name="Text Box 296"/>
            <p:cNvSpPr txBox="1">
              <a:spLocks noChangeArrowheads="1"/>
            </p:cNvSpPr>
            <p:nvPr/>
          </p:nvSpPr>
          <p:spPr bwMode="auto">
            <a:xfrm>
              <a:off x="292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grpSp>
      <p:sp>
        <p:nvSpPr>
          <p:cNvPr id="1067" name="Title Placeholder 1">
            <a:extLst>
              <a:ext uri="{FF2B5EF4-FFF2-40B4-BE49-F238E27FC236}">
                <a16:creationId xmlns:a16="http://schemas.microsoft.com/office/drawing/2014/main" id="{FE2E4392-751F-E74E-9E35-0DDCE2B620E3}"/>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Poe’s Cryptographic Puzzle</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3607104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2302"/>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62260"/>
                                        </p:tgtEl>
                                        <p:attrNameLst>
                                          <p:attrName>style.visibility</p:attrName>
                                        </p:attrNameLst>
                                      </p:cBhvr>
                                      <p:to>
                                        <p:strVal val="visible"/>
                                      </p:to>
                                    </p:set>
                                  </p:childTnLst>
                                </p:cTn>
                              </p:par>
                              <p:par>
                                <p:cTn id="10" presetID="1" presetClass="entr" presetSubtype="0" fill="hold" nodeType="withEffect">
                                  <p:stCondLst>
                                    <p:cond delay="0"/>
                                  </p:stCondLst>
                                  <p:childTnLst>
                                    <p:set>
                                      <p:cBhvr>
                                        <p:cTn id="11" dur="1" fill="hold">
                                          <p:stCondLst>
                                            <p:cond delay="0"/>
                                          </p:stCondLst>
                                        </p:cTn>
                                        <p:tgtEl>
                                          <p:spTgt spid="62303"/>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08587"/>
                                        </p:tgtEl>
                                        <p:attrNameLst>
                                          <p:attrName>style.visibility</p:attrName>
                                        </p:attrNameLst>
                                      </p:cBhvr>
                                      <p:to>
                                        <p:strVal val="visible"/>
                                      </p:to>
                                    </p:set>
                                    <p:animEffect transition="in" filter="fade">
                                      <p:cBhvr>
                                        <p:cTn id="16" dur="1000"/>
                                        <p:tgtEl>
                                          <p:spTgt spid="108587"/>
                                        </p:tgtEl>
                                      </p:cBhvr>
                                    </p:animEffect>
                                  </p:childTnLst>
                                </p:cTn>
                              </p:par>
                              <p:par>
                                <p:cTn id="17" presetID="10" presetClass="exit" presetSubtype="0" fill="hold" nodeType="withEffect">
                                  <p:stCondLst>
                                    <p:cond delay="0"/>
                                  </p:stCondLst>
                                  <p:childTnLst>
                                    <p:animEffect transition="out" filter="fade">
                                      <p:cBhvr>
                                        <p:cTn id="18" dur="1000"/>
                                        <p:tgtEl>
                                          <p:spTgt spid="62303"/>
                                        </p:tgtEl>
                                      </p:cBhvr>
                                    </p:animEffect>
                                    <p:set>
                                      <p:cBhvr>
                                        <p:cTn id="19" dur="1" fill="hold">
                                          <p:stCondLst>
                                            <p:cond delay="999"/>
                                          </p:stCondLst>
                                        </p:cTn>
                                        <p:tgtEl>
                                          <p:spTgt spid="62303"/>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08791"/>
                                        </p:tgtEl>
                                        <p:attrNameLst>
                                          <p:attrName>style.visibility</p:attrName>
                                        </p:attrNameLst>
                                      </p:cBhvr>
                                      <p:to>
                                        <p:strVal val="visible"/>
                                      </p:to>
                                    </p:set>
                                    <p:animEffect transition="in" filter="fade">
                                      <p:cBhvr>
                                        <p:cTn id="24" dur="1000"/>
                                        <p:tgtEl>
                                          <p:spTgt spid="108791"/>
                                        </p:tgtEl>
                                      </p:cBhvr>
                                    </p:animEffect>
                                  </p:childTnLst>
                                </p:cTn>
                              </p:par>
                              <p:par>
                                <p:cTn id="25" presetID="10" presetClass="exit" presetSubtype="0" fill="hold" nodeType="withEffect">
                                  <p:stCondLst>
                                    <p:cond delay="0"/>
                                  </p:stCondLst>
                                  <p:childTnLst>
                                    <p:animEffect transition="out" filter="fade">
                                      <p:cBhvr>
                                        <p:cTn id="26" dur="1000"/>
                                        <p:tgtEl>
                                          <p:spTgt spid="108587"/>
                                        </p:tgtEl>
                                      </p:cBhvr>
                                    </p:animEffect>
                                    <p:set>
                                      <p:cBhvr>
                                        <p:cTn id="27" dur="1" fill="hold">
                                          <p:stCondLst>
                                            <p:cond delay="999"/>
                                          </p:stCondLst>
                                        </p:cTn>
                                        <p:tgtEl>
                                          <p:spTgt spid="108587"/>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08995"/>
                                        </p:tgtEl>
                                        <p:attrNameLst>
                                          <p:attrName>style.visibility</p:attrName>
                                        </p:attrNameLst>
                                      </p:cBhvr>
                                      <p:to>
                                        <p:strVal val="visible"/>
                                      </p:to>
                                    </p:set>
                                    <p:animEffect transition="in" filter="fade">
                                      <p:cBhvr>
                                        <p:cTn id="32" dur="1000"/>
                                        <p:tgtEl>
                                          <p:spTgt spid="108995"/>
                                        </p:tgtEl>
                                      </p:cBhvr>
                                    </p:animEffect>
                                  </p:childTnLst>
                                </p:cTn>
                              </p:par>
                              <p:par>
                                <p:cTn id="33" presetID="10" presetClass="exit" presetSubtype="0" fill="hold" nodeType="withEffect">
                                  <p:stCondLst>
                                    <p:cond delay="0"/>
                                  </p:stCondLst>
                                  <p:childTnLst>
                                    <p:animEffect transition="out" filter="fade">
                                      <p:cBhvr>
                                        <p:cTn id="34" dur="1000"/>
                                        <p:tgtEl>
                                          <p:spTgt spid="108791"/>
                                        </p:tgtEl>
                                      </p:cBhvr>
                                    </p:animEffect>
                                    <p:set>
                                      <p:cBhvr>
                                        <p:cTn id="35" dur="1" fill="hold">
                                          <p:stCondLst>
                                            <p:cond delay="999"/>
                                          </p:stCondLst>
                                        </p:cTn>
                                        <p:tgtEl>
                                          <p:spTgt spid="10879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30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9" name="Rectangle 3"/>
          <p:cNvSpPr>
            <a:spLocks noChangeArrowheads="1"/>
          </p:cNvSpPr>
          <p:nvPr/>
        </p:nvSpPr>
        <p:spPr bwMode="auto">
          <a:xfrm>
            <a:off x="532506" y="1273945"/>
            <a:ext cx="8959615" cy="1917918"/>
          </a:xfrm>
          <a:prstGeom prst="rect">
            <a:avLst/>
          </a:prstGeom>
          <a:noFill/>
          <a:ln w="9525">
            <a:noFill/>
            <a:miter lim="800000"/>
            <a:headEnd/>
            <a:tailEnd/>
          </a:ln>
          <a:effectLst/>
        </p:spPr>
        <p:txBody>
          <a:bodyPr>
            <a:prstTxWarp prst="textNoShape">
              <a:avLst/>
            </a:prstTxWarp>
          </a:bodyPr>
          <a:lstStyle/>
          <a:p>
            <a:pPr marL="377979" indent="-377979" algn="just" defTabSz="1007943" eaLnBrk="0">
              <a:lnSpc>
                <a:spcPct val="90000"/>
              </a:lnSpc>
              <a:spcAft>
                <a:spcPct val="50000"/>
              </a:spcAft>
              <a:buClrTx/>
              <a:buSzTx/>
              <a:buFontTx/>
              <a:buChar char="•"/>
            </a:pPr>
            <a:r>
              <a:rPr lang="en-US" sz="2646" dirty="0">
                <a:solidFill>
                  <a:srgbClr val="000000"/>
                </a:solidFill>
                <a:latin typeface="Times New Roman" pitchFamily="1" charset="0"/>
              </a:rPr>
              <a:t>A </a:t>
            </a:r>
            <a:r>
              <a:rPr lang="en-US" sz="2646" b="1" i="1" dirty="0">
                <a:solidFill>
                  <a:srgbClr val="0432FF"/>
                </a:solidFill>
                <a:latin typeface="Times New Roman" pitchFamily="1" charset="0"/>
              </a:rPr>
              <a:t>cryptogram</a:t>
            </a:r>
            <a:r>
              <a:rPr lang="en-US" sz="2646" dirty="0">
                <a:solidFill>
                  <a:srgbClr val="000000"/>
                </a:solidFill>
                <a:latin typeface="Times New Roman" pitchFamily="1" charset="0"/>
              </a:rPr>
              <a:t> is a puzzle in which a message is encoded by replacing each letter in the original text with some other letter.  The substitution pattern remains the same throughout the message.   Your job in solving a cryptogram is to figure out this correspondence.</a:t>
            </a:r>
          </a:p>
        </p:txBody>
      </p:sp>
      <p:sp>
        <p:nvSpPr>
          <p:cNvPr id="96261" name="Rectangle 5"/>
          <p:cNvSpPr>
            <a:spLocks noChangeArrowheads="1"/>
          </p:cNvSpPr>
          <p:nvPr/>
        </p:nvSpPr>
        <p:spPr bwMode="auto">
          <a:xfrm>
            <a:off x="532506" y="4409811"/>
            <a:ext cx="6271730" cy="1839171"/>
          </a:xfrm>
          <a:prstGeom prst="rect">
            <a:avLst/>
          </a:prstGeom>
          <a:noFill/>
          <a:ln w="9525">
            <a:noFill/>
            <a:miter lim="800000"/>
            <a:headEnd/>
            <a:tailEnd/>
          </a:ln>
          <a:effectLst/>
        </p:spPr>
        <p:txBody>
          <a:bodyPr>
            <a:prstTxWarp prst="textNoShape">
              <a:avLst/>
            </a:prstTxWarp>
          </a:bodyPr>
          <a:lstStyle/>
          <a:p>
            <a:pPr marL="377979" indent="-377979" algn="just" defTabSz="1007943" eaLnBrk="0">
              <a:lnSpc>
                <a:spcPct val="90000"/>
              </a:lnSpc>
              <a:spcAft>
                <a:spcPct val="50000"/>
              </a:spcAft>
              <a:buClrTx/>
              <a:buSzTx/>
              <a:buFontTx/>
              <a:buChar char="•"/>
            </a:pPr>
            <a:r>
              <a:rPr lang="en-US" sz="2646" dirty="0">
                <a:solidFill>
                  <a:srgbClr val="000000"/>
                </a:solidFill>
                <a:latin typeface="Times New Roman" pitchFamily="1" charset="0"/>
              </a:rPr>
              <a:t>In this story, Poe describes the technique of assuming that the most common letters in the coded message correspond to the most common letters in English, which are </a:t>
            </a:r>
            <a:r>
              <a:rPr lang="en-US" sz="2205" b="1" dirty="0">
                <a:solidFill>
                  <a:srgbClr val="FF0000"/>
                </a:solidFill>
                <a:latin typeface="Helvetica" pitchFamily="1" charset="0"/>
              </a:rPr>
              <a:t>E</a:t>
            </a:r>
            <a:r>
              <a:rPr lang="en-US" sz="2646" dirty="0">
                <a:solidFill>
                  <a:srgbClr val="000000"/>
                </a:solidFill>
                <a:latin typeface="Times New Roman" pitchFamily="1" charset="0"/>
              </a:rPr>
              <a:t>, </a:t>
            </a:r>
            <a:r>
              <a:rPr lang="en-US" sz="2205" dirty="0">
                <a:solidFill>
                  <a:srgbClr val="000000"/>
                </a:solidFill>
                <a:latin typeface="Helvetica" pitchFamily="1" charset="0"/>
              </a:rPr>
              <a:t>T</a:t>
            </a:r>
            <a:r>
              <a:rPr lang="en-US" sz="2646" dirty="0">
                <a:solidFill>
                  <a:srgbClr val="000000"/>
                </a:solidFill>
                <a:latin typeface="Times New Roman" pitchFamily="1" charset="0"/>
              </a:rPr>
              <a:t>, </a:t>
            </a:r>
            <a:r>
              <a:rPr lang="en-US" sz="2205" dirty="0">
                <a:solidFill>
                  <a:srgbClr val="000000"/>
                </a:solidFill>
                <a:latin typeface="Helvetica" pitchFamily="1" charset="0"/>
              </a:rPr>
              <a:t>A</a:t>
            </a:r>
            <a:r>
              <a:rPr lang="en-US" sz="2646" dirty="0">
                <a:solidFill>
                  <a:srgbClr val="000000"/>
                </a:solidFill>
                <a:latin typeface="Times New Roman" pitchFamily="1" charset="0"/>
              </a:rPr>
              <a:t>, </a:t>
            </a:r>
            <a:r>
              <a:rPr lang="en-US" sz="2205" dirty="0">
                <a:solidFill>
                  <a:srgbClr val="000000"/>
                </a:solidFill>
                <a:latin typeface="Helvetica" pitchFamily="1" charset="0"/>
              </a:rPr>
              <a:t>O</a:t>
            </a:r>
            <a:r>
              <a:rPr lang="en-US" sz="2646" dirty="0">
                <a:solidFill>
                  <a:srgbClr val="000000"/>
                </a:solidFill>
                <a:latin typeface="Times New Roman" pitchFamily="1" charset="0"/>
              </a:rPr>
              <a:t>, </a:t>
            </a:r>
            <a:r>
              <a:rPr lang="en-US" sz="2205" dirty="0">
                <a:solidFill>
                  <a:srgbClr val="000000"/>
                </a:solidFill>
                <a:latin typeface="Helvetica" pitchFamily="1" charset="0"/>
              </a:rPr>
              <a:t>I</a:t>
            </a:r>
            <a:r>
              <a:rPr lang="en-US" sz="2646" dirty="0">
                <a:solidFill>
                  <a:srgbClr val="000000"/>
                </a:solidFill>
                <a:latin typeface="Times New Roman" pitchFamily="1" charset="0"/>
              </a:rPr>
              <a:t>, </a:t>
            </a:r>
            <a:r>
              <a:rPr lang="en-US" sz="2205" dirty="0">
                <a:solidFill>
                  <a:srgbClr val="000000"/>
                </a:solidFill>
                <a:latin typeface="Helvetica" pitchFamily="1" charset="0"/>
              </a:rPr>
              <a:t>N</a:t>
            </a:r>
            <a:r>
              <a:rPr lang="en-US" sz="2646" dirty="0">
                <a:solidFill>
                  <a:srgbClr val="000000"/>
                </a:solidFill>
                <a:latin typeface="Times New Roman" pitchFamily="1" charset="0"/>
              </a:rPr>
              <a:t>, </a:t>
            </a:r>
            <a:r>
              <a:rPr lang="en-US" sz="2205" dirty="0">
                <a:solidFill>
                  <a:srgbClr val="000000"/>
                </a:solidFill>
                <a:latin typeface="Helvetica" pitchFamily="1" charset="0"/>
              </a:rPr>
              <a:t>S</a:t>
            </a:r>
            <a:r>
              <a:rPr lang="en-US" sz="2646" dirty="0">
                <a:solidFill>
                  <a:srgbClr val="000000"/>
                </a:solidFill>
                <a:latin typeface="Times New Roman" pitchFamily="1" charset="0"/>
              </a:rPr>
              <a:t>, </a:t>
            </a:r>
            <a:r>
              <a:rPr lang="en-US" sz="2205" b="1" dirty="0">
                <a:solidFill>
                  <a:srgbClr val="7030A0"/>
                </a:solidFill>
                <a:latin typeface="Helvetica" pitchFamily="1" charset="0"/>
              </a:rPr>
              <a:t>H</a:t>
            </a:r>
            <a:r>
              <a:rPr lang="en-US" sz="2646" b="1" dirty="0">
                <a:solidFill>
                  <a:srgbClr val="7030A0"/>
                </a:solidFill>
                <a:latin typeface="Times New Roman" pitchFamily="1" charset="0"/>
              </a:rPr>
              <a:t>, </a:t>
            </a:r>
            <a:r>
              <a:rPr lang="en-US" sz="2205" b="1" dirty="0">
                <a:solidFill>
                  <a:srgbClr val="7030A0"/>
                </a:solidFill>
                <a:latin typeface="Helvetica" pitchFamily="1" charset="0"/>
              </a:rPr>
              <a:t>R</a:t>
            </a:r>
            <a:r>
              <a:rPr lang="en-US" sz="2646" dirty="0">
                <a:solidFill>
                  <a:srgbClr val="000000"/>
                </a:solidFill>
                <a:latin typeface="Times New Roman" pitchFamily="1" charset="0"/>
              </a:rPr>
              <a:t>, </a:t>
            </a:r>
            <a:r>
              <a:rPr lang="en-US" sz="2205" b="1" dirty="0">
                <a:solidFill>
                  <a:srgbClr val="0432FF"/>
                </a:solidFill>
                <a:latin typeface="Helvetica" pitchFamily="1" charset="0"/>
              </a:rPr>
              <a:t>D</a:t>
            </a:r>
            <a:r>
              <a:rPr lang="en-US" sz="2646" b="1" dirty="0">
                <a:solidFill>
                  <a:srgbClr val="0432FF"/>
                </a:solidFill>
                <a:latin typeface="Times New Roman" pitchFamily="1" charset="0"/>
              </a:rPr>
              <a:t>, </a:t>
            </a:r>
            <a:r>
              <a:rPr lang="en-US" sz="2205" b="1" dirty="0">
                <a:solidFill>
                  <a:srgbClr val="0432FF"/>
                </a:solidFill>
                <a:latin typeface="Helvetica" pitchFamily="1" charset="0"/>
              </a:rPr>
              <a:t>L</a:t>
            </a:r>
            <a:r>
              <a:rPr lang="en-US" sz="2646" dirty="0">
                <a:solidFill>
                  <a:srgbClr val="000000"/>
                </a:solidFill>
                <a:latin typeface="Times New Roman" pitchFamily="1" charset="0"/>
              </a:rPr>
              <a:t>, and </a:t>
            </a:r>
            <a:r>
              <a:rPr lang="en-US" sz="2205" dirty="0">
                <a:solidFill>
                  <a:srgbClr val="000000"/>
                </a:solidFill>
                <a:latin typeface="Helvetica" pitchFamily="1" charset="0"/>
              </a:rPr>
              <a:t>U</a:t>
            </a:r>
            <a:r>
              <a:rPr lang="en-US" sz="2646" dirty="0">
                <a:solidFill>
                  <a:srgbClr val="000000"/>
                </a:solidFill>
                <a:latin typeface="Times New Roman" pitchFamily="1" charset="0"/>
              </a:rPr>
              <a:t>.   </a:t>
            </a:r>
          </a:p>
        </p:txBody>
      </p:sp>
      <p:grpSp>
        <p:nvGrpSpPr>
          <p:cNvPr id="96266" name="Group 10"/>
          <p:cNvGrpSpPr>
            <a:grpSpLocks/>
          </p:cNvGrpSpPr>
          <p:nvPr/>
        </p:nvGrpSpPr>
        <p:grpSpPr bwMode="auto">
          <a:xfrm>
            <a:off x="532506" y="3177863"/>
            <a:ext cx="9026112" cy="3702842"/>
            <a:chOff x="304" y="1816"/>
            <a:chExt cx="5158" cy="2116"/>
          </a:xfrm>
        </p:grpSpPr>
        <p:sp>
          <p:nvSpPr>
            <p:cNvPr id="96262" name="Rectangle 6"/>
            <p:cNvSpPr>
              <a:spLocks noChangeArrowheads="1"/>
            </p:cNvSpPr>
            <p:nvPr/>
          </p:nvSpPr>
          <p:spPr bwMode="auto">
            <a:xfrm>
              <a:off x="304" y="1816"/>
              <a:ext cx="3584" cy="680"/>
            </a:xfrm>
            <a:prstGeom prst="rect">
              <a:avLst/>
            </a:prstGeom>
            <a:noFill/>
            <a:ln w="9525">
              <a:noFill/>
              <a:miter lim="800000"/>
              <a:headEnd/>
              <a:tailEnd/>
            </a:ln>
            <a:effectLst/>
          </p:spPr>
          <p:txBody>
            <a:bodyPr>
              <a:prstTxWarp prst="textNoShape">
                <a:avLst/>
              </a:prstTxWarp>
            </a:bodyPr>
            <a:lstStyle/>
            <a:p>
              <a:pPr marL="377979" indent="-377979" algn="just" defTabSz="1007943" eaLnBrk="0">
                <a:lnSpc>
                  <a:spcPct val="90000"/>
                </a:lnSpc>
                <a:spcAft>
                  <a:spcPct val="50000"/>
                </a:spcAft>
                <a:buClrTx/>
                <a:buSzTx/>
                <a:buFontTx/>
                <a:buChar char="•"/>
              </a:pPr>
              <a:r>
                <a:rPr lang="en-US" sz="2646" dirty="0">
                  <a:solidFill>
                    <a:srgbClr val="000000"/>
                  </a:solidFill>
                  <a:latin typeface="Times New Roman" pitchFamily="1" charset="0"/>
                </a:rPr>
                <a:t>One of the most famous cryptograms was written by Edgar Allan Poe in his short story “The Gold Bug.”</a:t>
              </a:r>
            </a:p>
          </p:txBody>
        </p:sp>
        <p:sp>
          <p:nvSpPr>
            <p:cNvPr id="96263" name="Text Box 7"/>
            <p:cNvSpPr txBox="1">
              <a:spLocks noChangeArrowheads="1"/>
            </p:cNvSpPr>
            <p:nvPr/>
          </p:nvSpPr>
          <p:spPr bwMode="auto">
            <a:xfrm>
              <a:off x="3830" y="3744"/>
              <a:ext cx="1632" cy="18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spcBef>
                  <a:spcPct val="50000"/>
                </a:spcBef>
                <a:buClrTx/>
                <a:buSzTx/>
              </a:pPr>
              <a:r>
                <a:rPr lang="en-US" sz="1543" b="1" dirty="0">
                  <a:solidFill>
                    <a:srgbClr val="000000"/>
                  </a:solidFill>
                  <a:latin typeface="Helvetica Neue" pitchFamily="1" charset="0"/>
                </a:rPr>
                <a:t>Edgar Allan Poe (1809-1849)</a:t>
              </a:r>
              <a:endParaRPr lang="en-US" sz="1543" b="1" dirty="0">
                <a:solidFill>
                  <a:srgbClr val="000000"/>
                </a:solidFill>
                <a:latin typeface="Times New Roman" pitchFamily="1" charset="0"/>
              </a:endParaRPr>
            </a:p>
          </p:txBody>
        </p:sp>
        <p:pic>
          <p:nvPicPr>
            <p:cNvPr id="96264" name="Picture 8"/>
            <p:cNvPicPr>
              <a:picLocks noChangeAspect="1" noChangeArrowheads="1"/>
            </p:cNvPicPr>
            <p:nvPr/>
          </p:nvPicPr>
          <p:blipFill>
            <a:blip r:embed="rId3"/>
            <a:srcRect l="656" t="479" r="656" b="479"/>
            <a:stretch>
              <a:fillRect/>
            </a:stretch>
          </p:blipFill>
          <p:spPr bwMode="auto">
            <a:xfrm>
              <a:off x="3951" y="1824"/>
              <a:ext cx="1395" cy="1920"/>
            </a:xfrm>
            <a:prstGeom prst="rect">
              <a:avLst/>
            </a:prstGeom>
            <a:noFill/>
            <a:ln w="9525">
              <a:solidFill>
                <a:schemeClr val="tx1"/>
              </a:solidFill>
              <a:miter lim="800000"/>
              <a:headEnd/>
              <a:tailEnd/>
            </a:ln>
            <a:effectLst/>
          </p:spPr>
        </p:pic>
      </p:grpSp>
      <p:sp>
        <p:nvSpPr>
          <p:cNvPr id="11" name="Title Placeholder 1">
            <a:extLst>
              <a:ext uri="{FF2B5EF4-FFF2-40B4-BE49-F238E27FC236}">
                <a16:creationId xmlns:a16="http://schemas.microsoft.com/office/drawing/2014/main" id="{870104D1-4049-E14F-A46A-45310601493B}"/>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Cryptogram</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3756359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96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96261">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261" grpId="0" build="p"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F188118-AD4B-C24C-88A1-662DD22737D9}"/>
              </a:ext>
            </a:extLst>
          </p:cNvPr>
          <p:cNvPicPr>
            <a:picLocks noChangeAspect="1"/>
          </p:cNvPicPr>
          <p:nvPr/>
        </p:nvPicPr>
        <p:blipFill>
          <a:blip r:embed="rId2"/>
          <a:stretch>
            <a:fillRect/>
          </a:stretch>
        </p:blipFill>
        <p:spPr>
          <a:xfrm>
            <a:off x="925512" y="808037"/>
            <a:ext cx="8193657" cy="6248400"/>
          </a:xfrm>
          <a:prstGeom prst="rect">
            <a:avLst/>
          </a:prstGeom>
        </p:spPr>
      </p:pic>
      <p:sp>
        <p:nvSpPr>
          <p:cNvPr id="33" name="Title Placeholder 1">
            <a:extLst>
              <a:ext uri="{FF2B5EF4-FFF2-40B4-BE49-F238E27FC236}">
                <a16:creationId xmlns:a16="http://schemas.microsoft.com/office/drawing/2014/main" id="{F4AC11B6-9863-4545-B3C2-5681250DBE02}"/>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Letter Frequency</a:t>
            </a:r>
            <a:endParaRPr lang="en-US" sz="4600" dirty="0">
              <a:latin typeface="Courier" charset="0"/>
              <a:ea typeface="Courier" charset="0"/>
              <a:cs typeface="Courier" charset="0"/>
            </a:endParaRPr>
          </a:p>
        </p:txBody>
      </p:sp>
      <p:sp>
        <p:nvSpPr>
          <p:cNvPr id="7" name="TextBox 6">
            <a:extLst>
              <a:ext uri="{FF2B5EF4-FFF2-40B4-BE49-F238E27FC236}">
                <a16:creationId xmlns:a16="http://schemas.microsoft.com/office/drawing/2014/main" id="{AF34BE66-8F9B-7E45-8E4B-68DE74D288ED}"/>
              </a:ext>
            </a:extLst>
          </p:cNvPr>
          <p:cNvSpPr txBox="1"/>
          <p:nvPr/>
        </p:nvSpPr>
        <p:spPr>
          <a:xfrm>
            <a:off x="5192712" y="4237037"/>
            <a:ext cx="3321487" cy="1122808"/>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By </a:t>
            </a:r>
            <a:r>
              <a:rPr lang="en-US" sz="2400" b="1" dirty="0">
                <a:solidFill>
                  <a:srgbClr val="0432FF"/>
                </a:solidFill>
                <a:latin typeface="Calibri" panose="020F0502020204030204" pitchFamily="34" charset="0"/>
                <a:cs typeface="Calibri" panose="020F0502020204030204" pitchFamily="34" charset="0"/>
              </a:rPr>
              <a:t>Peter </a:t>
            </a:r>
            <a:r>
              <a:rPr lang="en-US" sz="2400" b="1" dirty="0" err="1">
                <a:solidFill>
                  <a:srgbClr val="0432FF"/>
                </a:solidFill>
                <a:latin typeface="Calibri" panose="020F0502020204030204" pitchFamily="34" charset="0"/>
                <a:cs typeface="Calibri" panose="020F0502020204030204" pitchFamily="34" charset="0"/>
              </a:rPr>
              <a:t>Norvig</a:t>
            </a:r>
            <a:endParaRPr lang="en-US" sz="2400" b="1" dirty="0">
              <a:solidFill>
                <a:srgbClr val="0432FF"/>
              </a:solidFill>
              <a:latin typeface="Calibri" panose="020F0502020204030204" pitchFamily="34" charset="0"/>
              <a:cs typeface="Calibri" panose="020F0502020204030204" pitchFamily="34" charset="0"/>
            </a:endParaRPr>
          </a:p>
          <a:p>
            <a:r>
              <a:rPr lang="en-US" sz="2400" dirty="0">
                <a:latin typeface="Calibri" panose="020F0502020204030204" pitchFamily="34" charset="0"/>
                <a:cs typeface="Calibri" panose="020F0502020204030204" pitchFamily="34" charset="0"/>
              </a:rPr>
              <a:t>Head of Google Research</a:t>
            </a:r>
          </a:p>
          <a:p>
            <a:r>
              <a:rPr lang="en-US" sz="2400" dirty="0">
                <a:latin typeface="Calibri" panose="020F0502020204030204" pitchFamily="34" charset="0"/>
                <a:cs typeface="Calibri" panose="020F0502020204030204" pitchFamily="34" charset="0"/>
              </a:rPr>
              <a:t>Former CS221 Instructor</a:t>
            </a:r>
          </a:p>
        </p:txBody>
      </p:sp>
      <p:sp>
        <p:nvSpPr>
          <p:cNvPr id="35" name="TextBox 34">
            <a:extLst>
              <a:ext uri="{FF2B5EF4-FFF2-40B4-BE49-F238E27FC236}">
                <a16:creationId xmlns:a16="http://schemas.microsoft.com/office/drawing/2014/main" id="{D0048F9D-BA21-AB48-8047-44E89DE0EA02}"/>
              </a:ext>
            </a:extLst>
          </p:cNvPr>
          <p:cNvSpPr txBox="1"/>
          <p:nvPr/>
        </p:nvSpPr>
        <p:spPr>
          <a:xfrm>
            <a:off x="5192712" y="5303837"/>
            <a:ext cx="3534750" cy="43582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Based on 3.8 trillion letters</a:t>
            </a:r>
          </a:p>
        </p:txBody>
      </p:sp>
    </p:spTree>
    <p:extLst>
      <p:ext uri="{BB962C8B-B14F-4D97-AF65-F5344CB8AC3E}">
        <p14:creationId xmlns:p14="http://schemas.microsoft.com/office/powerpoint/2010/main" val="31287598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81731" name="Rectangle 3"/>
          <p:cNvSpPr>
            <a:spLocks noGrp="1" noChangeArrowheads="1"/>
          </p:cNvSpPr>
          <p:nvPr>
            <p:ph type="body" idx="1"/>
          </p:nvPr>
        </p:nvSpPr>
        <p:spPr>
          <a:xfrm>
            <a:off x="168011" y="2789237"/>
            <a:ext cx="9744604" cy="5711754"/>
          </a:xfrm>
        </p:spPr>
        <p:txBody>
          <a:bodyPr/>
          <a:lstStyle/>
          <a:p>
            <a:pPr marL="0" indent="0">
              <a:buNone/>
              <a:tabLst>
                <a:tab pos="2206626" algn="l"/>
              </a:tabLst>
              <a:defRPr/>
            </a:pPr>
            <a:r>
              <a:rPr lang="en-US" sz="3000" b="1" dirty="0"/>
              <a:t>Arrays: </a:t>
            </a:r>
            <a:r>
              <a:rPr lang="en-US" sz="3000" dirty="0"/>
              <a:t>A new variable type that is an object that represents an </a:t>
            </a:r>
            <a:r>
              <a:rPr lang="en-US" sz="3000" u="sng" dirty="0"/>
              <a:t>ordered, homogeneous list</a:t>
            </a:r>
            <a:r>
              <a:rPr lang="en-US" sz="3000" dirty="0"/>
              <a:t> of data. Arrays have many </a:t>
            </a:r>
            <a:r>
              <a:rPr lang="en-US" sz="3000" i="1" dirty="0"/>
              <a:t>elements</a:t>
            </a:r>
            <a:r>
              <a:rPr lang="en-US" sz="3000" dirty="0"/>
              <a:t> that you can access using </a:t>
            </a:r>
            <a:r>
              <a:rPr lang="en-US" sz="3000" i="1" dirty="0"/>
              <a:t>indices.</a:t>
            </a:r>
            <a:endParaRPr lang="en-US" sz="3000" dirty="0"/>
          </a:p>
        </p:txBody>
      </p:sp>
      <p:graphicFrame>
        <p:nvGraphicFramePr>
          <p:cNvPr id="1824772" name="Group 4"/>
          <p:cNvGraphicFramePr>
            <a:graphicFrameLocks noGrp="1"/>
          </p:cNvGraphicFramePr>
          <p:nvPr>
            <p:extLst>
              <p:ext uri="{D42A27DB-BD31-4B8C-83A1-F6EECF244321}">
                <p14:modId xmlns:p14="http://schemas.microsoft.com/office/powerpoint/2010/main" val="1335489077"/>
              </p:ext>
            </p:extLst>
          </p:nvPr>
        </p:nvGraphicFramePr>
        <p:xfrm>
          <a:off x="1158979" y="5029140"/>
          <a:ext cx="7073194" cy="1147950"/>
        </p:xfrm>
        <a:graphic>
          <a:graphicData uri="http://schemas.openxmlformats.org/drawingml/2006/table">
            <a:tbl>
              <a:tblPr/>
              <a:tblGrid>
                <a:gridCol w="964209">
                  <a:extLst>
                    <a:ext uri="{9D8B030D-6E8A-4147-A177-3AD203B41FA5}">
                      <a16:colId xmlns:a16="http://schemas.microsoft.com/office/drawing/2014/main" val="20000"/>
                    </a:ext>
                  </a:extLst>
                </a:gridCol>
                <a:gridCol w="610723">
                  <a:extLst>
                    <a:ext uri="{9D8B030D-6E8A-4147-A177-3AD203B41FA5}">
                      <a16:colId xmlns:a16="http://schemas.microsoft.com/office/drawing/2014/main" val="20001"/>
                    </a:ext>
                  </a:extLst>
                </a:gridCol>
                <a:gridCol w="610724">
                  <a:extLst>
                    <a:ext uri="{9D8B030D-6E8A-4147-A177-3AD203B41FA5}">
                      <a16:colId xmlns:a16="http://schemas.microsoft.com/office/drawing/2014/main" val="20002"/>
                    </a:ext>
                  </a:extLst>
                </a:gridCol>
                <a:gridCol w="610723">
                  <a:extLst>
                    <a:ext uri="{9D8B030D-6E8A-4147-A177-3AD203B41FA5}">
                      <a16:colId xmlns:a16="http://schemas.microsoft.com/office/drawing/2014/main" val="20003"/>
                    </a:ext>
                  </a:extLst>
                </a:gridCol>
                <a:gridCol w="610724">
                  <a:extLst>
                    <a:ext uri="{9D8B030D-6E8A-4147-A177-3AD203B41FA5}">
                      <a16:colId xmlns:a16="http://schemas.microsoft.com/office/drawing/2014/main" val="20004"/>
                    </a:ext>
                  </a:extLst>
                </a:gridCol>
                <a:gridCol w="612474">
                  <a:extLst>
                    <a:ext uri="{9D8B030D-6E8A-4147-A177-3AD203B41FA5}">
                      <a16:colId xmlns:a16="http://schemas.microsoft.com/office/drawing/2014/main" val="20005"/>
                    </a:ext>
                  </a:extLst>
                </a:gridCol>
                <a:gridCol w="610723">
                  <a:extLst>
                    <a:ext uri="{9D8B030D-6E8A-4147-A177-3AD203B41FA5}">
                      <a16:colId xmlns:a16="http://schemas.microsoft.com/office/drawing/2014/main" val="20006"/>
                    </a:ext>
                  </a:extLst>
                </a:gridCol>
                <a:gridCol w="610724">
                  <a:extLst>
                    <a:ext uri="{9D8B030D-6E8A-4147-A177-3AD203B41FA5}">
                      <a16:colId xmlns:a16="http://schemas.microsoft.com/office/drawing/2014/main" val="20007"/>
                    </a:ext>
                  </a:extLst>
                </a:gridCol>
                <a:gridCol w="610723">
                  <a:extLst>
                    <a:ext uri="{9D8B030D-6E8A-4147-A177-3AD203B41FA5}">
                      <a16:colId xmlns:a16="http://schemas.microsoft.com/office/drawing/2014/main" val="20008"/>
                    </a:ext>
                  </a:extLst>
                </a:gridCol>
                <a:gridCol w="610724">
                  <a:extLst>
                    <a:ext uri="{9D8B030D-6E8A-4147-A177-3AD203B41FA5}">
                      <a16:colId xmlns:a16="http://schemas.microsoft.com/office/drawing/2014/main" val="20009"/>
                    </a:ext>
                  </a:extLst>
                </a:gridCol>
                <a:gridCol w="610723">
                  <a:extLst>
                    <a:ext uri="{9D8B030D-6E8A-4147-A177-3AD203B41FA5}">
                      <a16:colId xmlns:a16="http://schemas.microsoft.com/office/drawing/2014/main" val="20010"/>
                    </a:ext>
                  </a:extLst>
                </a:gridCol>
              </a:tblGrid>
              <a:tr h="573975">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index</a:t>
                      </a:r>
                    </a:p>
                  </a:txBody>
                  <a:tcPr marL="100796" marR="100796" marT="50398" marB="50398"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0</a:t>
                      </a:r>
                    </a:p>
                  </a:txBody>
                  <a:tcPr marL="100796" marR="100796" marT="50398" marB="50398"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1</a:t>
                      </a:r>
                    </a:p>
                  </a:txBody>
                  <a:tcPr marL="100796" marR="100796" marT="50398" marB="50398"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2</a:t>
                      </a:r>
                    </a:p>
                  </a:txBody>
                  <a:tcPr marL="100796" marR="100796" marT="50398" marB="50398"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3</a:t>
                      </a:r>
                    </a:p>
                  </a:txBody>
                  <a:tcPr marL="100796" marR="100796" marT="50398" marB="50398"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4</a:t>
                      </a:r>
                    </a:p>
                  </a:txBody>
                  <a:tcPr marL="100796" marR="100796" marT="50398" marB="50398"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5</a:t>
                      </a:r>
                    </a:p>
                  </a:txBody>
                  <a:tcPr marL="100796" marR="100796" marT="50398" marB="50398"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6</a:t>
                      </a:r>
                    </a:p>
                  </a:txBody>
                  <a:tcPr marL="100796" marR="100796" marT="50398" marB="50398"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7</a:t>
                      </a:r>
                    </a:p>
                  </a:txBody>
                  <a:tcPr marL="100796" marR="100796" marT="50398" marB="50398"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8</a:t>
                      </a:r>
                    </a:p>
                  </a:txBody>
                  <a:tcPr marL="100796" marR="100796" marT="50398" marB="50398"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rgbClr val="808080"/>
                          </a:solidFill>
                          <a:effectLst/>
                          <a:latin typeface="Calibri" charset="0"/>
                          <a:ea typeface="ＭＳ Ｐゴシック" charset="0"/>
                          <a:cs typeface="Times New Roman" charset="0"/>
                        </a:rPr>
                        <a:t>9</a:t>
                      </a:r>
                    </a:p>
                  </a:txBody>
                  <a:tcPr marL="100796" marR="100796" marT="50398" marB="50398" horzOverflow="overflow">
                    <a:lnL>
                      <a:noFill/>
                    </a:lnL>
                    <a:lnR>
                      <a:noFill/>
                    </a:lnR>
                    <a:lnT>
                      <a:noFill/>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73975">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1" u="none" strike="noStrike" cap="none" normalizeH="0" baseline="0">
                          <a:ln>
                            <a:noFill/>
                          </a:ln>
                          <a:solidFill>
                            <a:schemeClr val="tx1"/>
                          </a:solidFill>
                          <a:effectLst/>
                          <a:latin typeface="Calibri" charset="0"/>
                          <a:ea typeface="ＭＳ Ｐゴシック" charset="0"/>
                          <a:cs typeface="Times New Roman" charset="0"/>
                        </a:rPr>
                        <a:t>value</a:t>
                      </a:r>
                    </a:p>
                  </a:txBody>
                  <a:tcPr marL="100796" marR="100796" marT="50398" marB="50398" horzOverflow="overflow">
                    <a:lnL>
                      <a:noFill/>
                    </a:lnL>
                    <a:lnR w="12700" cap="flat" cmpd="sng" algn="ctr">
                      <a:solidFill>
                        <a:schemeClr val="tx1"/>
                      </a:solidFill>
                      <a:prstDash val="solid"/>
                      <a:miter lim="800000"/>
                      <a:headEnd type="none" w="med" len="med"/>
                      <a:tailEnd type="none" w="med" len="med"/>
                    </a:lnR>
                    <a:lnT>
                      <a:noFill/>
                    </a:lnT>
                    <a:lnB>
                      <a:noFill/>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a:ln>
                            <a:noFill/>
                          </a:ln>
                          <a:solidFill>
                            <a:schemeClr val="tx1"/>
                          </a:solidFill>
                          <a:effectLst/>
                          <a:latin typeface="Calibri" charset="0"/>
                          <a:ea typeface="ＭＳ Ｐゴシック" charset="0"/>
                          <a:cs typeface="Times New Roman" charset="0"/>
                        </a:rPr>
                        <a:t>12</a:t>
                      </a:r>
                    </a:p>
                  </a:txBody>
                  <a:tcPr marL="100796" marR="100796" marT="50398" marB="5039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a:ln>
                            <a:noFill/>
                          </a:ln>
                          <a:solidFill>
                            <a:schemeClr val="tx1"/>
                          </a:solidFill>
                          <a:effectLst/>
                          <a:latin typeface="Calibri" charset="0"/>
                          <a:ea typeface="ＭＳ Ｐゴシック" charset="0"/>
                          <a:cs typeface="Times New Roman" charset="0"/>
                        </a:rPr>
                        <a:t>49</a:t>
                      </a:r>
                    </a:p>
                  </a:txBody>
                  <a:tcPr marL="100796" marR="100796" marT="50398" marB="5039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a:ln>
                            <a:noFill/>
                          </a:ln>
                          <a:solidFill>
                            <a:schemeClr val="tx1"/>
                          </a:solidFill>
                          <a:effectLst/>
                          <a:latin typeface="Calibri" charset="0"/>
                          <a:ea typeface="ＭＳ Ｐゴシック" charset="0"/>
                          <a:cs typeface="Times New Roman" charset="0"/>
                        </a:rPr>
                        <a:t>-2</a:t>
                      </a:r>
                    </a:p>
                  </a:txBody>
                  <a:tcPr marL="100796" marR="100796" marT="50398" marB="5039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a:ln>
                            <a:noFill/>
                          </a:ln>
                          <a:solidFill>
                            <a:schemeClr val="tx1"/>
                          </a:solidFill>
                          <a:effectLst/>
                          <a:latin typeface="Calibri" charset="0"/>
                          <a:ea typeface="ＭＳ Ｐゴシック" charset="0"/>
                          <a:cs typeface="Times New Roman" charset="0"/>
                        </a:rPr>
                        <a:t>26</a:t>
                      </a:r>
                    </a:p>
                  </a:txBody>
                  <a:tcPr marL="100796" marR="100796" marT="50398" marB="5039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a:ln>
                            <a:noFill/>
                          </a:ln>
                          <a:solidFill>
                            <a:schemeClr val="tx1"/>
                          </a:solidFill>
                          <a:effectLst/>
                          <a:latin typeface="Calibri" charset="0"/>
                          <a:ea typeface="ＭＳ Ｐゴシック" charset="0"/>
                          <a:cs typeface="Times New Roman" charset="0"/>
                        </a:rPr>
                        <a:t>5</a:t>
                      </a:r>
                    </a:p>
                  </a:txBody>
                  <a:tcPr marL="100796" marR="100796" marT="50398" marB="5039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a:ln>
                            <a:noFill/>
                          </a:ln>
                          <a:solidFill>
                            <a:schemeClr val="tx1"/>
                          </a:solidFill>
                          <a:effectLst/>
                          <a:latin typeface="Calibri" charset="0"/>
                          <a:ea typeface="ＭＳ Ｐゴシック" charset="0"/>
                          <a:cs typeface="Times New Roman" charset="0"/>
                        </a:rPr>
                        <a:t>17</a:t>
                      </a:r>
                    </a:p>
                  </a:txBody>
                  <a:tcPr marL="100796" marR="100796" marT="50398" marB="5039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-6</a:t>
                      </a:r>
                    </a:p>
                  </a:txBody>
                  <a:tcPr marL="100796" marR="100796" marT="50398" marB="5039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84</a:t>
                      </a:r>
                    </a:p>
                  </a:txBody>
                  <a:tcPr marL="100796" marR="100796" marT="50398" marB="5039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a:ln>
                            <a:noFill/>
                          </a:ln>
                          <a:solidFill>
                            <a:schemeClr val="tx1"/>
                          </a:solidFill>
                          <a:effectLst/>
                          <a:latin typeface="Calibri" charset="0"/>
                          <a:ea typeface="ＭＳ Ｐゴシック" charset="0"/>
                          <a:cs typeface="Times New Roman" charset="0"/>
                        </a:rPr>
                        <a:t>72</a:t>
                      </a:r>
                    </a:p>
                  </a:txBody>
                  <a:tcPr marL="100796" marR="100796" marT="50398" marB="5039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rgbClr val="808080"/>
                        </a:buClr>
                        <a:buSzPct val="60000"/>
                        <a:buFont typeface="Wingdings" charset="0"/>
                        <a:buNone/>
                        <a:tabLst/>
                      </a:pPr>
                      <a:r>
                        <a:rPr kumimoji="0" lang="en-US" sz="2200" b="0" i="0" u="none" strike="noStrike" cap="none" normalizeH="0" baseline="0" dirty="0">
                          <a:ln>
                            <a:noFill/>
                          </a:ln>
                          <a:solidFill>
                            <a:schemeClr val="tx1"/>
                          </a:solidFill>
                          <a:effectLst/>
                          <a:latin typeface="Calibri" charset="0"/>
                          <a:ea typeface="ＭＳ Ｐゴシック" charset="0"/>
                          <a:cs typeface="Times New Roman" charset="0"/>
                        </a:rPr>
                        <a:t>3</a:t>
                      </a:r>
                    </a:p>
                  </a:txBody>
                  <a:tcPr marL="100796" marR="100796" marT="50398" marB="50398"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grpSp>
        <p:nvGrpSpPr>
          <p:cNvPr id="7207" name="Group 55"/>
          <p:cNvGrpSpPr>
            <a:grpSpLocks/>
          </p:cNvGrpSpPr>
          <p:nvPr/>
        </p:nvGrpSpPr>
        <p:grpSpPr bwMode="auto">
          <a:xfrm>
            <a:off x="1748705" y="6289087"/>
            <a:ext cx="6821206" cy="936210"/>
            <a:chOff x="999" y="3600"/>
            <a:chExt cx="3898" cy="535"/>
          </a:xfrm>
        </p:grpSpPr>
        <p:grpSp>
          <p:nvGrpSpPr>
            <p:cNvPr id="7209" name="Group 56"/>
            <p:cNvGrpSpPr>
              <a:grpSpLocks/>
            </p:cNvGrpSpPr>
            <p:nvPr/>
          </p:nvGrpSpPr>
          <p:grpSpPr bwMode="auto">
            <a:xfrm>
              <a:off x="999" y="3600"/>
              <a:ext cx="769" cy="535"/>
              <a:chOff x="999" y="3600"/>
              <a:chExt cx="769" cy="535"/>
            </a:xfrm>
          </p:grpSpPr>
          <p:sp>
            <p:nvSpPr>
              <p:cNvPr id="7216" name="Line 57"/>
              <p:cNvSpPr>
                <a:spLocks noChangeShapeType="1"/>
              </p:cNvSpPr>
              <p:nvPr/>
            </p:nvSpPr>
            <p:spPr bwMode="auto">
              <a:xfrm flipV="1">
                <a:off x="1392" y="3600"/>
                <a:ext cx="0" cy="288"/>
              </a:xfrm>
              <a:prstGeom prst="line">
                <a:avLst/>
              </a:prstGeom>
              <a:noFill/>
              <a:ln w="9525">
                <a:solidFill>
                  <a:schemeClr val="tx1"/>
                </a:solidFill>
                <a:miter lim="800000"/>
                <a:headEnd/>
                <a:tailEnd type="triangle" w="med" len="med"/>
              </a:ln>
              <a:extLst>
                <a:ext uri="{909E8E84-426E-40DD-AFC4-6F175D3DCCD1}">
                  <a14:hiddenFill xmlns:a14="http://schemas.microsoft.com/office/drawing/2010/main">
                    <a:noFill/>
                  </a14:hiddenFill>
                </a:ext>
              </a:extLst>
            </p:spPr>
            <p:txBody>
              <a:bodyPr wrap="none"/>
              <a:lstStyle/>
              <a:p>
                <a:pPr defTabSz="1007943" fontAlgn="auto" hangingPunct="1">
                  <a:lnSpc>
                    <a:spcPct val="100000"/>
                  </a:lnSpc>
                  <a:spcBef>
                    <a:spcPts val="0"/>
                  </a:spcBef>
                  <a:spcAft>
                    <a:spcPts val="0"/>
                  </a:spcAft>
                  <a:buClrTx/>
                  <a:buSzTx/>
                </a:pPr>
                <a:endParaRPr lang="en-US" sz="1984">
                  <a:solidFill>
                    <a:srgbClr val="000000"/>
                  </a:solidFill>
                  <a:latin typeface="Calibri"/>
                </a:endParaRPr>
              </a:p>
            </p:txBody>
          </p:sp>
          <p:sp>
            <p:nvSpPr>
              <p:cNvPr id="7217" name="Text Box 58"/>
              <p:cNvSpPr txBox="1">
                <a:spLocks noChangeArrowheads="1"/>
              </p:cNvSpPr>
              <p:nvPr/>
            </p:nvSpPr>
            <p:spPr bwMode="auto">
              <a:xfrm>
                <a:off x="999" y="3888"/>
                <a:ext cx="769" cy="247"/>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eaLnBrk="0" fontAlgn="base" hangingPunct="0">
                  <a:spcBef>
                    <a:spcPct val="0"/>
                  </a:spcBef>
                  <a:spcAft>
                    <a:spcPct val="0"/>
                  </a:spcAft>
                  <a:defRPr sz="2400">
                    <a:solidFill>
                      <a:schemeClr val="tx1"/>
                    </a:solidFill>
                    <a:latin typeface="Calibri" charset="0"/>
                    <a:ea typeface="ＭＳ Ｐゴシック" charset="-128"/>
                  </a:defRPr>
                </a:lvl9pPr>
              </a:lstStyle>
              <a:p>
                <a:pPr defTabSz="1007943" eaLnBrk="1" fontAlgn="auto" hangingPunct="1">
                  <a:lnSpc>
                    <a:spcPct val="100000"/>
                  </a:lnSpc>
                  <a:spcBef>
                    <a:spcPts val="0"/>
                  </a:spcBef>
                  <a:spcAft>
                    <a:spcPts val="0"/>
                  </a:spcAft>
                  <a:buClrTx/>
                  <a:buSzTx/>
                </a:pPr>
                <a:r>
                  <a:rPr lang="en-US" altLang="x-none" sz="2205">
                    <a:solidFill>
                      <a:srgbClr val="000000"/>
                    </a:solidFill>
                  </a:rPr>
                  <a:t>element 0</a:t>
                </a:r>
              </a:p>
            </p:txBody>
          </p:sp>
        </p:grpSp>
        <p:grpSp>
          <p:nvGrpSpPr>
            <p:cNvPr id="7210" name="Group 59"/>
            <p:cNvGrpSpPr>
              <a:grpSpLocks/>
            </p:cNvGrpSpPr>
            <p:nvPr/>
          </p:nvGrpSpPr>
          <p:grpSpPr bwMode="auto">
            <a:xfrm>
              <a:off x="2391" y="3600"/>
              <a:ext cx="769" cy="535"/>
              <a:chOff x="999" y="3600"/>
              <a:chExt cx="769" cy="535"/>
            </a:xfrm>
          </p:grpSpPr>
          <p:sp>
            <p:nvSpPr>
              <p:cNvPr id="7214" name="Line 60"/>
              <p:cNvSpPr>
                <a:spLocks noChangeShapeType="1"/>
              </p:cNvSpPr>
              <p:nvPr/>
            </p:nvSpPr>
            <p:spPr bwMode="auto">
              <a:xfrm flipV="1">
                <a:off x="1392" y="3600"/>
                <a:ext cx="0" cy="288"/>
              </a:xfrm>
              <a:prstGeom prst="line">
                <a:avLst/>
              </a:prstGeom>
              <a:noFill/>
              <a:ln w="9525">
                <a:solidFill>
                  <a:schemeClr val="tx1"/>
                </a:solidFill>
                <a:miter lim="800000"/>
                <a:headEnd/>
                <a:tailEnd type="triangle" w="med" len="med"/>
              </a:ln>
              <a:extLst>
                <a:ext uri="{909E8E84-426E-40DD-AFC4-6F175D3DCCD1}">
                  <a14:hiddenFill xmlns:a14="http://schemas.microsoft.com/office/drawing/2010/main">
                    <a:noFill/>
                  </a14:hiddenFill>
                </a:ext>
              </a:extLst>
            </p:spPr>
            <p:txBody>
              <a:bodyPr wrap="none"/>
              <a:lstStyle/>
              <a:p>
                <a:pPr defTabSz="1007943" fontAlgn="auto" hangingPunct="1">
                  <a:lnSpc>
                    <a:spcPct val="100000"/>
                  </a:lnSpc>
                  <a:spcBef>
                    <a:spcPts val="0"/>
                  </a:spcBef>
                  <a:spcAft>
                    <a:spcPts val="0"/>
                  </a:spcAft>
                  <a:buClrTx/>
                  <a:buSzTx/>
                </a:pPr>
                <a:endParaRPr lang="en-US" sz="1984">
                  <a:solidFill>
                    <a:srgbClr val="000000"/>
                  </a:solidFill>
                  <a:latin typeface="Calibri"/>
                </a:endParaRPr>
              </a:p>
            </p:txBody>
          </p:sp>
          <p:sp>
            <p:nvSpPr>
              <p:cNvPr id="7215" name="Text Box 61"/>
              <p:cNvSpPr txBox="1">
                <a:spLocks noChangeArrowheads="1"/>
              </p:cNvSpPr>
              <p:nvPr/>
            </p:nvSpPr>
            <p:spPr bwMode="auto">
              <a:xfrm>
                <a:off x="999" y="3888"/>
                <a:ext cx="769" cy="247"/>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eaLnBrk="0" fontAlgn="base" hangingPunct="0">
                  <a:spcBef>
                    <a:spcPct val="0"/>
                  </a:spcBef>
                  <a:spcAft>
                    <a:spcPct val="0"/>
                  </a:spcAft>
                  <a:defRPr sz="2400">
                    <a:solidFill>
                      <a:schemeClr val="tx1"/>
                    </a:solidFill>
                    <a:latin typeface="Calibri" charset="0"/>
                    <a:ea typeface="ＭＳ Ｐゴシック" charset="-128"/>
                  </a:defRPr>
                </a:lvl9pPr>
              </a:lstStyle>
              <a:p>
                <a:pPr defTabSz="1007943" eaLnBrk="1" fontAlgn="auto" hangingPunct="1">
                  <a:lnSpc>
                    <a:spcPct val="100000"/>
                  </a:lnSpc>
                  <a:spcBef>
                    <a:spcPts val="0"/>
                  </a:spcBef>
                  <a:spcAft>
                    <a:spcPts val="0"/>
                  </a:spcAft>
                  <a:buClrTx/>
                  <a:buSzTx/>
                </a:pPr>
                <a:r>
                  <a:rPr lang="en-US" altLang="x-none" sz="2205">
                    <a:solidFill>
                      <a:srgbClr val="000000"/>
                    </a:solidFill>
                  </a:rPr>
                  <a:t>element 4</a:t>
                </a:r>
              </a:p>
            </p:txBody>
          </p:sp>
        </p:grpSp>
        <p:grpSp>
          <p:nvGrpSpPr>
            <p:cNvPr id="7211" name="Group 62"/>
            <p:cNvGrpSpPr>
              <a:grpSpLocks/>
            </p:cNvGrpSpPr>
            <p:nvPr/>
          </p:nvGrpSpPr>
          <p:grpSpPr bwMode="auto">
            <a:xfrm>
              <a:off x="4128" y="3600"/>
              <a:ext cx="769" cy="535"/>
              <a:chOff x="999" y="3600"/>
              <a:chExt cx="769" cy="535"/>
            </a:xfrm>
          </p:grpSpPr>
          <p:sp>
            <p:nvSpPr>
              <p:cNvPr id="7212" name="Line 63"/>
              <p:cNvSpPr>
                <a:spLocks noChangeShapeType="1"/>
              </p:cNvSpPr>
              <p:nvPr/>
            </p:nvSpPr>
            <p:spPr bwMode="auto">
              <a:xfrm flipV="1">
                <a:off x="1392" y="3600"/>
                <a:ext cx="0" cy="288"/>
              </a:xfrm>
              <a:prstGeom prst="line">
                <a:avLst/>
              </a:prstGeom>
              <a:noFill/>
              <a:ln w="9525">
                <a:solidFill>
                  <a:schemeClr val="tx1"/>
                </a:solidFill>
                <a:miter lim="800000"/>
                <a:headEnd/>
                <a:tailEnd type="triangle" w="med" len="med"/>
              </a:ln>
              <a:extLst>
                <a:ext uri="{909E8E84-426E-40DD-AFC4-6F175D3DCCD1}">
                  <a14:hiddenFill xmlns:a14="http://schemas.microsoft.com/office/drawing/2010/main">
                    <a:noFill/>
                  </a14:hiddenFill>
                </a:ext>
              </a:extLst>
            </p:spPr>
            <p:txBody>
              <a:bodyPr wrap="none"/>
              <a:lstStyle/>
              <a:p>
                <a:pPr defTabSz="1007943" fontAlgn="auto" hangingPunct="1">
                  <a:lnSpc>
                    <a:spcPct val="100000"/>
                  </a:lnSpc>
                  <a:spcBef>
                    <a:spcPts val="0"/>
                  </a:spcBef>
                  <a:spcAft>
                    <a:spcPts val="0"/>
                  </a:spcAft>
                  <a:buClrTx/>
                  <a:buSzTx/>
                </a:pPr>
                <a:endParaRPr lang="en-US" sz="1984">
                  <a:solidFill>
                    <a:srgbClr val="000000"/>
                  </a:solidFill>
                  <a:latin typeface="Calibri"/>
                </a:endParaRPr>
              </a:p>
            </p:txBody>
          </p:sp>
          <p:sp>
            <p:nvSpPr>
              <p:cNvPr id="7213" name="Text Box 64"/>
              <p:cNvSpPr txBox="1">
                <a:spLocks noChangeArrowheads="1"/>
              </p:cNvSpPr>
              <p:nvPr/>
            </p:nvSpPr>
            <p:spPr bwMode="auto">
              <a:xfrm>
                <a:off x="999" y="3888"/>
                <a:ext cx="769" cy="247"/>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eaLnBrk="0" fontAlgn="base" hangingPunct="0">
                  <a:spcBef>
                    <a:spcPct val="0"/>
                  </a:spcBef>
                  <a:spcAft>
                    <a:spcPct val="0"/>
                  </a:spcAft>
                  <a:defRPr sz="2400">
                    <a:solidFill>
                      <a:schemeClr val="tx1"/>
                    </a:solidFill>
                    <a:latin typeface="Calibri" charset="0"/>
                    <a:ea typeface="ＭＳ Ｐゴシック" charset="-128"/>
                  </a:defRPr>
                </a:lvl9pPr>
              </a:lstStyle>
              <a:p>
                <a:pPr defTabSz="1007943" eaLnBrk="1" fontAlgn="auto" hangingPunct="1">
                  <a:lnSpc>
                    <a:spcPct val="100000"/>
                  </a:lnSpc>
                  <a:spcBef>
                    <a:spcPts val="0"/>
                  </a:spcBef>
                  <a:spcAft>
                    <a:spcPts val="0"/>
                  </a:spcAft>
                  <a:buClrTx/>
                  <a:buSzTx/>
                </a:pPr>
                <a:r>
                  <a:rPr lang="en-US" altLang="x-none" sz="2205">
                    <a:solidFill>
                      <a:srgbClr val="000000"/>
                    </a:solidFill>
                  </a:rPr>
                  <a:t>element 9</a:t>
                </a:r>
              </a:p>
            </p:txBody>
          </p:sp>
        </p:grpSp>
      </p:grpSp>
      <p:sp>
        <p:nvSpPr>
          <p:cNvPr id="7208" name="Text Box 64"/>
          <p:cNvSpPr txBox="1">
            <a:spLocks noChangeArrowheads="1"/>
          </p:cNvSpPr>
          <p:nvPr/>
        </p:nvSpPr>
        <p:spPr bwMode="auto">
          <a:xfrm>
            <a:off x="8436916" y="5309128"/>
            <a:ext cx="1470274" cy="431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eaLnBrk="0" fontAlgn="base" hangingPunct="0">
              <a:spcBef>
                <a:spcPct val="0"/>
              </a:spcBef>
              <a:spcAft>
                <a:spcPct val="0"/>
              </a:spcAft>
              <a:defRPr sz="2400">
                <a:solidFill>
                  <a:schemeClr val="tx1"/>
                </a:solidFill>
                <a:latin typeface="Calibri" charset="0"/>
                <a:ea typeface="ＭＳ Ｐゴシック" charset="-128"/>
              </a:defRPr>
            </a:lvl9pPr>
          </a:lstStyle>
          <a:p>
            <a:pPr defTabSz="1007943" eaLnBrk="1" fontAlgn="auto" hangingPunct="1">
              <a:lnSpc>
                <a:spcPct val="100000"/>
              </a:lnSpc>
              <a:spcBef>
                <a:spcPts val="0"/>
              </a:spcBef>
              <a:spcAft>
                <a:spcPts val="0"/>
              </a:spcAft>
              <a:buClrTx/>
              <a:buSzTx/>
            </a:pPr>
            <a:r>
              <a:rPr lang="en-US" altLang="x-none" sz="2205" i="1">
                <a:solidFill>
                  <a:srgbClr val="000000"/>
                </a:solidFill>
              </a:rPr>
              <a:t>length = 10</a:t>
            </a:r>
          </a:p>
        </p:txBody>
      </p:sp>
      <p:sp>
        <p:nvSpPr>
          <p:cNvPr id="3" name="Title 2">
            <a:extLst>
              <a:ext uri="{FF2B5EF4-FFF2-40B4-BE49-F238E27FC236}">
                <a16:creationId xmlns:a16="http://schemas.microsoft.com/office/drawing/2014/main" id="{2D8FD8A0-540D-3345-A4AD-FBA05A82F11E}"/>
              </a:ext>
            </a:extLst>
          </p:cNvPr>
          <p:cNvSpPr>
            <a:spLocks noGrp="1"/>
          </p:cNvSpPr>
          <p:nvPr>
            <p:ph type="title"/>
          </p:nvPr>
        </p:nvSpPr>
        <p:spPr/>
        <p:txBody>
          <a:bodyPr/>
          <a:lstStyle/>
          <a:p>
            <a:endParaRPr lang="en-US"/>
          </a:p>
        </p:txBody>
      </p:sp>
      <p:sp>
        <p:nvSpPr>
          <p:cNvPr id="18" name="Title Placeholder 1">
            <a:extLst>
              <a:ext uri="{FF2B5EF4-FFF2-40B4-BE49-F238E27FC236}">
                <a16:creationId xmlns:a16="http://schemas.microsoft.com/office/drawing/2014/main" id="{240E2702-D81F-2149-BADD-85C3761FF146}"/>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Arrays</a:t>
            </a:r>
            <a:endParaRPr lang="en-US" sz="4600" b="1" dirty="0">
              <a:latin typeface="Courier" charset="0"/>
              <a:ea typeface="Courier" charset="0"/>
              <a:cs typeface="Courier" charset="0"/>
            </a:endParaRPr>
          </a:p>
        </p:txBody>
      </p:sp>
      <p:pic>
        <p:nvPicPr>
          <p:cNvPr id="4" name="Picture 3">
            <a:extLst>
              <a:ext uri="{FF2B5EF4-FFF2-40B4-BE49-F238E27FC236}">
                <a16:creationId xmlns:a16="http://schemas.microsoft.com/office/drawing/2014/main" id="{7D6BED93-4391-874A-A599-EC54AD294000}"/>
              </a:ext>
            </a:extLst>
          </p:cNvPr>
          <p:cNvPicPr>
            <a:picLocks noChangeAspect="1"/>
          </p:cNvPicPr>
          <p:nvPr/>
        </p:nvPicPr>
        <p:blipFill>
          <a:blip r:embed="rId3"/>
          <a:stretch>
            <a:fillRect/>
          </a:stretch>
        </p:blipFill>
        <p:spPr>
          <a:xfrm>
            <a:off x="1535112" y="1036637"/>
            <a:ext cx="1371600" cy="1376795"/>
          </a:xfrm>
          <a:prstGeom prst="rect">
            <a:avLst/>
          </a:prstGeom>
        </p:spPr>
      </p:pic>
      <p:sp>
        <p:nvSpPr>
          <p:cNvPr id="5" name="TextBox 4">
            <a:extLst>
              <a:ext uri="{FF2B5EF4-FFF2-40B4-BE49-F238E27FC236}">
                <a16:creationId xmlns:a16="http://schemas.microsoft.com/office/drawing/2014/main" id="{49BDF83A-FDC6-A149-AC50-E58AC4FDE5E2}"/>
              </a:ext>
            </a:extLst>
          </p:cNvPr>
          <p:cNvSpPr txBox="1"/>
          <p:nvPr/>
        </p:nvSpPr>
        <p:spPr>
          <a:xfrm>
            <a:off x="3287712" y="1493837"/>
            <a:ext cx="4621778" cy="607539"/>
          </a:xfrm>
          <a:prstGeom prst="rect">
            <a:avLst/>
          </a:prstGeom>
          <a:noFill/>
        </p:spPr>
        <p:txBody>
          <a:bodyPr wrap="none" rtlCol="0">
            <a:spAutoFit/>
          </a:bodyPr>
          <a:lstStyle/>
          <a:p>
            <a:r>
              <a:rPr lang="en-US" sz="3600" b="1" dirty="0">
                <a:solidFill>
                  <a:srgbClr val="0432FF"/>
                </a:solidFill>
              </a:rPr>
              <a:t>#</a:t>
            </a:r>
            <a:r>
              <a:rPr lang="en-US" sz="3600" b="1" dirty="0" err="1">
                <a:solidFill>
                  <a:srgbClr val="0432FF"/>
                </a:solidFill>
              </a:rPr>
              <a:t>majorkey</a:t>
            </a:r>
            <a:r>
              <a:rPr lang="en-US" sz="3600" b="1" dirty="0">
                <a:solidFill>
                  <a:srgbClr val="0432FF"/>
                </a:solidFill>
              </a:rPr>
              <a:t> </a:t>
            </a:r>
            <a:r>
              <a:rPr lang="en-US" sz="3600" dirty="0"/>
              <a:t>of the day</a:t>
            </a:r>
          </a:p>
        </p:txBody>
      </p:sp>
    </p:spTree>
    <p:extLst>
      <p:ext uri="{BB962C8B-B14F-4D97-AF65-F5344CB8AC3E}">
        <p14:creationId xmlns:p14="http://schemas.microsoft.com/office/powerpoint/2010/main" val="497282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aching">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aching" id="{E3E4484C-B620-AB4D-A257-40FA8917650D}" vid="{1881D74E-77CC-F642-A592-AAFA1B84A3B0}"/>
    </a:ext>
  </a:extLst>
</a:theme>
</file>

<file path=ppt/theme/theme2.xml><?xml version="1.0" encoding="utf-8"?>
<a:theme xmlns:a="http://schemas.openxmlformats.org/drawingml/2006/main" name="DarkRedTop">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Tahom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arkRedTop" id="{ED291D7B-52D5-7F4D-8D0F-478BBECA120D}" vid="{49A1DCBC-0F56-6B46-960A-7A45F67CC71C}"/>
    </a:ext>
  </a:extLst>
</a:theme>
</file>

<file path=ppt/theme/theme3.xml><?xml version="1.0" encoding="utf-8"?>
<a:theme xmlns:a="http://schemas.openxmlformats.org/drawingml/2006/main" name="2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smtClean="0">
            <a:ln>
              <a:noFill/>
            </a:ln>
            <a:solidFill>
              <a:schemeClr val="tx1"/>
            </a:solidFill>
            <a:effectLst/>
            <a:latin typeface="Times New Roman" pitchFamily="8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smtClean="0">
            <a:ln>
              <a:noFill/>
            </a:ln>
            <a:solidFill>
              <a:schemeClr val="tx1"/>
            </a:solidFill>
            <a:effectLst/>
            <a:latin typeface="Times New Roman" pitchFamily="84"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1_DarkRedTop">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Tahom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arkRedTop" id="{ED291D7B-52D5-7F4D-8D0F-478BBECA120D}" vid="{49A1DCBC-0F56-6B46-960A-7A45F67CC71C}"/>
    </a:ext>
  </a:extLst>
</a:theme>
</file>

<file path=ppt/theme/theme5.xml><?xml version="1.0" encoding="utf-8"?>
<a:theme xmlns:a="http://schemas.openxmlformats.org/drawingml/2006/main" name="2_DarkRedTop">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Tahom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arkRedTop" id="{ED291D7B-52D5-7F4D-8D0F-478BBECA120D}" vid="{49A1DCBC-0F56-6B46-960A-7A45F67CC71C}"/>
    </a:ext>
  </a:extLst>
</a:theme>
</file>

<file path=ppt/theme/theme6.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teaching</Template>
  <TotalTime>22690</TotalTime>
  <Words>4440</Words>
  <Application>Microsoft Macintosh PowerPoint</Application>
  <PresentationFormat>Custom</PresentationFormat>
  <Paragraphs>2591</Paragraphs>
  <Slides>60</Slides>
  <Notes>39</Notes>
  <HiddenSlides>0</HiddenSlides>
  <MMClips>0</MMClips>
  <ScaleCrop>false</ScaleCrop>
  <HeadingPairs>
    <vt:vector size="6" baseType="variant">
      <vt:variant>
        <vt:lpstr>Fonts Used</vt:lpstr>
      </vt:variant>
      <vt:variant>
        <vt:i4>17</vt:i4>
      </vt:variant>
      <vt:variant>
        <vt:lpstr>Theme</vt:lpstr>
      </vt:variant>
      <vt:variant>
        <vt:i4>5</vt:i4>
      </vt:variant>
      <vt:variant>
        <vt:lpstr>Slide Titles</vt:lpstr>
      </vt:variant>
      <vt:variant>
        <vt:i4>60</vt:i4>
      </vt:variant>
    </vt:vector>
  </HeadingPairs>
  <TitlesOfParts>
    <vt:vector size="82" baseType="lpstr">
      <vt:lpstr>Apple Color Emoji</vt:lpstr>
      <vt:lpstr>Arial</vt:lpstr>
      <vt:lpstr>Calibri</vt:lpstr>
      <vt:lpstr>Century Gothic</vt:lpstr>
      <vt:lpstr>Charcoal CY</vt:lpstr>
      <vt:lpstr>Consolas</vt:lpstr>
      <vt:lpstr>Courier</vt:lpstr>
      <vt:lpstr>Courier New</vt:lpstr>
      <vt:lpstr>DejaVu Serif</vt:lpstr>
      <vt:lpstr>Helvetica</vt:lpstr>
      <vt:lpstr>Helvetica Neue</vt:lpstr>
      <vt:lpstr>Menlo</vt:lpstr>
      <vt:lpstr>Tahoma</vt:lpstr>
      <vt:lpstr>Times</vt:lpstr>
      <vt:lpstr>Times New Roman</vt:lpstr>
      <vt:lpstr>Verdana</vt:lpstr>
      <vt:lpstr>Wingdings</vt:lpstr>
      <vt:lpstr>teaching</vt:lpstr>
      <vt:lpstr>DarkRedTop</vt:lpstr>
      <vt:lpstr>2_Blank Presentation</vt:lpstr>
      <vt:lpstr>1_DarkRedTop</vt:lpstr>
      <vt:lpstr>2_DarkRedTop</vt:lpstr>
      <vt:lpstr>PowerPoint Presentation</vt:lpstr>
      <vt:lpstr>Putting Data In An Array</vt:lpstr>
      <vt:lpstr>PowerPoint Presentation</vt:lpstr>
      <vt:lpstr>PowerPoint Presentation</vt:lpstr>
      <vt:lpstr>Putting Data In An Array</vt:lpstr>
      <vt:lpstr>PowerPoint Presentation</vt:lpstr>
      <vt:lpstr>PowerPoint Presentation</vt:lpstr>
      <vt:lpstr>PowerPoint Presentation</vt:lpstr>
      <vt:lpstr>PowerPoint Presentation</vt:lpstr>
      <vt:lpstr>Creating an Array</vt:lpstr>
      <vt:lpstr>Creating an Array</vt:lpstr>
      <vt:lpstr>Creating an Array</vt:lpstr>
      <vt:lpstr>Creating an Array</vt:lpstr>
      <vt:lpstr>Creating an Array</vt:lpstr>
      <vt:lpstr>Creating an Array</vt:lpstr>
      <vt:lpstr>PowerPoint Presentation</vt:lpstr>
      <vt:lpstr>PowerPoint Presentation</vt:lpstr>
      <vt:lpstr>PowerPoint Presentation</vt:lpstr>
      <vt:lpstr>PowerPoint Presentation</vt:lpstr>
      <vt:lpstr>PowerPoint Presentation</vt:lpstr>
      <vt:lpstr>Arrays Of Other Types</vt:lpstr>
      <vt:lpstr>Arrays Of Other Types</vt:lpstr>
      <vt:lpstr>PowerPoint Presentation</vt:lpstr>
      <vt:lpstr>PowerPoint Presentation</vt:lpstr>
      <vt:lpstr>Accessing Data In An Array</vt:lpstr>
      <vt:lpstr>Putting Data In An Array</vt:lpstr>
      <vt:lpstr>Putting Data In An Array</vt:lpstr>
      <vt:lpstr>Practice</vt:lpstr>
      <vt:lpstr>Practice</vt:lpstr>
      <vt:lpstr>Practice</vt:lpstr>
      <vt:lpstr>Practice</vt:lpstr>
      <vt:lpstr>Practice</vt:lpstr>
      <vt:lpstr>Practice</vt:lpstr>
      <vt:lpstr>Practice</vt:lpstr>
      <vt:lpstr>Practice</vt:lpstr>
      <vt:lpstr>Array Length</vt:lpstr>
      <vt:lpstr>PowerPoint Presentation</vt:lpstr>
      <vt:lpstr>PowerPoint Presentation</vt:lpstr>
      <vt:lpstr>PowerPoint Presentation</vt:lpstr>
      <vt:lpstr>PowerPoint Presentation</vt:lpstr>
      <vt:lpstr>Brief Aside: Creating Arrays</vt:lpstr>
      <vt:lpstr>Brief Aside: Creating Arrays</vt:lpstr>
      <vt:lpstr>Limitations of Arrays</vt:lpstr>
      <vt:lpstr>Arrays Methods To The Rescue!</vt:lpstr>
      <vt:lpstr>PowerPoint Presentation</vt:lpstr>
      <vt:lpstr>Passing Arrays Between Methods</vt:lpstr>
      <vt:lpstr>Arrays: Pass By Reference</vt:lpstr>
      <vt:lpstr>PowerPoint Presentation</vt:lpstr>
      <vt:lpstr>Practice: Swapping Elements</vt:lpstr>
      <vt:lpstr>Swap: Take 1</vt:lpstr>
      <vt:lpstr>Swap: Take 1</vt:lpstr>
      <vt:lpstr>Swap: Take 2</vt:lpstr>
      <vt:lpstr>Swap: Take 2</vt:lpstr>
      <vt:lpstr>PowerPoint Presentation</vt:lpstr>
      <vt:lpstr>PowerPoint Presentation</vt:lpstr>
      <vt:lpstr>PowerPoint Presentation</vt:lpstr>
      <vt:lpstr>PowerPoint Presentation</vt:lpstr>
      <vt:lpstr>PowerPoint Presentation</vt:lpstr>
      <vt:lpstr>Putting Data In An Array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Keith Schwarz</dc:creator>
  <cp:lastModifiedBy>Chris James Piech</cp:lastModifiedBy>
  <cp:revision>416</cp:revision>
  <cp:lastPrinted>2019-02-08T22:03:54Z</cp:lastPrinted>
  <dcterms:created xsi:type="dcterms:W3CDTF">2012-01-18T02:26:13Z</dcterms:created>
  <dcterms:modified xsi:type="dcterms:W3CDTF">2019-02-08T23:10:17Z</dcterms:modified>
</cp:coreProperties>
</file>